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3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838787"/>
        </a:solidFill>
        <a:effectLst/>
        <a:uFillTx/>
        <a:latin typeface="Aptos SemiBold"/>
        <a:ea typeface="Aptos SemiBold"/>
        <a:cs typeface="Aptos SemiBold"/>
        <a:sym typeface="Aptos SemiBold"/>
      </a:defRPr>
    </a:lvl1pPr>
    <a:lvl2pPr marL="0" marR="0" indent="0" algn="l" defTabSz="825500" rtl="0" fontAlgn="auto" latinLnBrk="0" hangingPunct="0">
      <a:lnSpc>
        <a:spcPct val="100000"/>
      </a:lnSpc>
      <a:spcBef>
        <a:spcPts val="3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838787"/>
        </a:solidFill>
        <a:effectLst/>
        <a:uFillTx/>
        <a:latin typeface="Aptos SemiBold"/>
        <a:ea typeface="Aptos SemiBold"/>
        <a:cs typeface="Aptos SemiBold"/>
        <a:sym typeface="Aptos SemiBold"/>
      </a:defRPr>
    </a:lvl2pPr>
    <a:lvl3pPr marL="0" marR="0" indent="0" algn="l" defTabSz="825500" rtl="0" fontAlgn="auto" latinLnBrk="0" hangingPunct="0">
      <a:lnSpc>
        <a:spcPct val="100000"/>
      </a:lnSpc>
      <a:spcBef>
        <a:spcPts val="3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838787"/>
        </a:solidFill>
        <a:effectLst/>
        <a:uFillTx/>
        <a:latin typeface="Aptos SemiBold"/>
        <a:ea typeface="Aptos SemiBold"/>
        <a:cs typeface="Aptos SemiBold"/>
        <a:sym typeface="Aptos SemiBold"/>
      </a:defRPr>
    </a:lvl3pPr>
    <a:lvl4pPr marL="0" marR="0" indent="0" algn="l" defTabSz="825500" rtl="0" fontAlgn="auto" latinLnBrk="0" hangingPunct="0">
      <a:lnSpc>
        <a:spcPct val="100000"/>
      </a:lnSpc>
      <a:spcBef>
        <a:spcPts val="3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838787"/>
        </a:solidFill>
        <a:effectLst/>
        <a:uFillTx/>
        <a:latin typeface="Aptos SemiBold"/>
        <a:ea typeface="Aptos SemiBold"/>
        <a:cs typeface="Aptos SemiBold"/>
        <a:sym typeface="Aptos SemiBold"/>
      </a:defRPr>
    </a:lvl4pPr>
    <a:lvl5pPr marL="0" marR="0" indent="0" algn="l" defTabSz="825500" rtl="0" fontAlgn="auto" latinLnBrk="0" hangingPunct="0">
      <a:lnSpc>
        <a:spcPct val="100000"/>
      </a:lnSpc>
      <a:spcBef>
        <a:spcPts val="3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838787"/>
        </a:solidFill>
        <a:effectLst/>
        <a:uFillTx/>
        <a:latin typeface="Aptos SemiBold"/>
        <a:ea typeface="Aptos SemiBold"/>
        <a:cs typeface="Aptos SemiBold"/>
        <a:sym typeface="Aptos SemiBold"/>
      </a:defRPr>
    </a:lvl5pPr>
    <a:lvl6pPr marL="0" marR="0" indent="0" algn="l" defTabSz="825500" rtl="0" fontAlgn="auto" latinLnBrk="0" hangingPunct="0">
      <a:lnSpc>
        <a:spcPct val="100000"/>
      </a:lnSpc>
      <a:spcBef>
        <a:spcPts val="3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838787"/>
        </a:solidFill>
        <a:effectLst/>
        <a:uFillTx/>
        <a:latin typeface="Aptos SemiBold"/>
        <a:ea typeface="Aptos SemiBold"/>
        <a:cs typeface="Aptos SemiBold"/>
        <a:sym typeface="Aptos SemiBold"/>
      </a:defRPr>
    </a:lvl6pPr>
    <a:lvl7pPr marL="0" marR="0" indent="0" algn="l" defTabSz="825500" rtl="0" fontAlgn="auto" latinLnBrk="0" hangingPunct="0">
      <a:lnSpc>
        <a:spcPct val="100000"/>
      </a:lnSpc>
      <a:spcBef>
        <a:spcPts val="3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838787"/>
        </a:solidFill>
        <a:effectLst/>
        <a:uFillTx/>
        <a:latin typeface="Aptos SemiBold"/>
        <a:ea typeface="Aptos SemiBold"/>
        <a:cs typeface="Aptos SemiBold"/>
        <a:sym typeface="Aptos SemiBold"/>
      </a:defRPr>
    </a:lvl7pPr>
    <a:lvl8pPr marL="0" marR="0" indent="0" algn="l" defTabSz="825500" rtl="0" fontAlgn="auto" latinLnBrk="0" hangingPunct="0">
      <a:lnSpc>
        <a:spcPct val="100000"/>
      </a:lnSpc>
      <a:spcBef>
        <a:spcPts val="3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838787"/>
        </a:solidFill>
        <a:effectLst/>
        <a:uFillTx/>
        <a:latin typeface="Aptos SemiBold"/>
        <a:ea typeface="Aptos SemiBold"/>
        <a:cs typeface="Aptos SemiBold"/>
        <a:sym typeface="Aptos SemiBold"/>
      </a:defRPr>
    </a:lvl8pPr>
    <a:lvl9pPr marL="0" marR="0" indent="0" algn="l" defTabSz="825500" rtl="0" fontAlgn="auto" latinLnBrk="0" hangingPunct="0">
      <a:lnSpc>
        <a:spcPct val="100000"/>
      </a:lnSpc>
      <a:spcBef>
        <a:spcPts val="3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838787"/>
        </a:solidFill>
        <a:effectLst/>
        <a:uFillTx/>
        <a:latin typeface="Aptos SemiBold"/>
        <a:ea typeface="Aptos SemiBold"/>
        <a:cs typeface="Aptos SemiBold"/>
        <a:sym typeface="Aptos SemiBold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>
          <a:latin typeface="Aptos SemiBold"/>
          <a:ea typeface="Aptos SemiBold"/>
          <a:cs typeface="Aptos SemiBold"/>
        </a:font>
        <a:schemeClr val="accent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1">
              <a:hueOff val="178262"/>
              <a:satOff val="-8651"/>
              <a:lumOff val="-7254"/>
              <a:alpha val="29000"/>
            </a:schemeClr>
          </a:solidFill>
        </a:fill>
      </a:tcStyle>
    </a:band2H>
    <a:firstCol>
      <a:tcTxStyle b="on" i="off">
        <a:font>
          <a:latin typeface="Aptos SemiBold"/>
          <a:ea typeface="Aptos SemiBold"/>
          <a:cs typeface="Aptos Semi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ptos SemiBold"/>
          <a:ea typeface="Aptos SemiBold"/>
          <a:cs typeface="Aptos Semi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ptos SemiBold"/>
          <a:ea typeface="Aptos SemiBold"/>
          <a:cs typeface="Aptos Semi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n" i="off">
        <a:font>
          <a:latin typeface="Aptos SemiBold"/>
          <a:ea typeface="Aptos SemiBold"/>
          <a:cs typeface="Aptos SemiBold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6">
              <a:alpha val="25000"/>
            </a:schemeClr>
          </a:solidFill>
        </a:fill>
      </a:tcStyle>
    </a:band2H>
    <a:firstCol>
      <a:tcTxStyle b="on" i="off">
        <a:font>
          <a:latin typeface="Aptos SemiBold"/>
          <a:ea typeface="Aptos SemiBold"/>
          <a:cs typeface="Aptos Semi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01D73"/>
          </a:solidFill>
        </a:fill>
      </a:tcStyle>
    </a:firstCol>
    <a:lastRow>
      <a:tcTxStyle b="on" i="off">
        <a:font>
          <a:latin typeface="Aptos SemiBold"/>
          <a:ea typeface="Aptos SemiBold"/>
          <a:cs typeface="Aptos Semi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1873"/>
          </a:solidFill>
        </a:fill>
      </a:tcStyle>
    </a:lastRow>
    <a:firstRow>
      <a:tcTxStyle b="on" i="off">
        <a:font>
          <a:latin typeface="Aptos SemiBold"/>
          <a:ea typeface="Aptos SemiBold"/>
          <a:cs typeface="Aptos Semi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1873"/>
          </a:solidFill>
        </a:fill>
      </a:tcStyle>
    </a:firstRow>
  </a:tblStyle>
  <a:tblStyle styleId="{EEE7283C-3CF3-47DC-8721-378D4A62B228}" styleName="">
    <a:tblBg/>
    <a:wholeTbl>
      <a:tcTxStyle b="on" i="off">
        <a:font>
          <a:latin typeface="Aptos SemiBold"/>
          <a:ea typeface="Aptos SemiBold"/>
          <a:cs typeface="Aptos SemiBold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CDEE0">
              <a:alpha val="18000"/>
            </a:srgbClr>
          </a:solidFill>
        </a:fill>
      </a:tcStyle>
    </a:band2H>
    <a:firstCol>
      <a:tcTxStyle b="on" i="off">
        <a:font>
          <a:latin typeface="Aptos SemiBold"/>
          <a:ea typeface="Aptos SemiBold"/>
          <a:cs typeface="Aptos Semi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ptos SemiBold"/>
          <a:ea typeface="Aptos SemiBold"/>
          <a:cs typeface="Aptos Semi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lastRow>
    <a:firstRow>
      <a:tcTxStyle b="on" i="off">
        <a:font>
          <a:latin typeface="Aptos SemiBold"/>
          <a:ea typeface="Aptos SemiBold"/>
          <a:cs typeface="Aptos Semi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239254"/>
              <a:lumOff val="-1399"/>
            </a:schemeClr>
          </a:solidFill>
        </a:fill>
      </a:tcStyle>
    </a:firstRow>
  </a:tblStyle>
  <a:tblStyle styleId="{CF821DB8-F4EB-4A41-A1BA-3FCAFE7338EE}" styleName="">
    <a:tblBg/>
    <a:wholeTbl>
      <a:tcTxStyle b="on" i="off">
        <a:font>
          <a:latin typeface="Aptos SemiBold"/>
          <a:ea typeface="Aptos SemiBold"/>
          <a:cs typeface="Aptos SemiBold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EB9B">
              <a:alpha val="26000"/>
            </a:srgbClr>
          </a:solidFill>
        </a:fill>
      </a:tcStyle>
    </a:band2H>
    <a:firstCol>
      <a:tcTxStyle b="on" i="off">
        <a:font>
          <a:latin typeface="Aptos SemiBold"/>
          <a:ea typeface="Aptos SemiBold"/>
          <a:cs typeface="Aptos Semi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ptos SemiBold"/>
          <a:ea typeface="Aptos SemiBold"/>
          <a:cs typeface="Aptos Semi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889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4EB9B">
                  <a:alpha val="2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ptos SemiBold"/>
          <a:ea typeface="Aptos SemiBold"/>
          <a:cs typeface="Aptos Semi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D4EB9B">
                  <a:alpha val="2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47882"/>
          </a:solidFill>
        </a:fill>
      </a:tcStyle>
    </a:firstRow>
  </a:tblStyle>
  <a:tblStyle styleId="{33BA23B1-9221-436E-865A-0063620EA4FD}" styleName="">
    <a:tblBg/>
    <a:wholeTbl>
      <a:tcTxStyle b="on" i="off">
        <a:font>
          <a:latin typeface="Aptos SemiBold"/>
          <a:ea typeface="Aptos SemiBold"/>
          <a:cs typeface="Aptos Semi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miter lim="400000"/>
            </a:ln>
          </a:top>
          <a:bottom>
            <a:ln w="254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>
              <a:alpha val="75000"/>
            </a:srgbClr>
          </a:solidFill>
        </a:fill>
      </a:tcStyle>
    </a:wholeTbl>
    <a:band2H>
      <a:tcTxStyle b="def" i="def"/>
      <a:tcStyle>
        <a:tcBdr/>
        <a:fill>
          <a:solidFill>
            <a:srgbClr val="686A6A">
              <a:alpha val="85000"/>
            </a:srgbClr>
          </a:solidFill>
        </a:fill>
      </a:tcStyle>
    </a:band2H>
    <a:firstCol>
      <a:tcTxStyle b="on" i="off">
        <a:font>
          <a:latin typeface="Aptos SemiBold"/>
          <a:ea typeface="Aptos SemiBold"/>
          <a:cs typeface="Aptos SemiBold"/>
        </a:font>
        <a:srgbClr val="222222"/>
      </a:tcTxStyle>
      <a:tcStyle>
        <a:tcBdr>
          <a:left>
            <a:ln w="12700" cap="flat">
              <a:noFill/>
              <a:miter lim="400000"/>
            </a:ln>
          </a:left>
          <a:right>
            <a:ln w="63500" cap="flat">
              <a:solidFill>
                <a:srgbClr val="222222"/>
              </a:solidFill>
              <a:prstDash val="solid"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miter lim="400000"/>
            </a:ln>
          </a:top>
          <a:bottom>
            <a:ln w="254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86A6A">
              <a:alpha val="85000"/>
            </a:srgbClr>
          </a:solidFill>
        </a:fill>
      </a:tcStyle>
    </a:firstCol>
    <a:lastRow>
      <a:tcTxStyle b="on" i="off">
        <a:font>
          <a:latin typeface="Aptos SemiBold"/>
          <a:ea typeface="Aptos SemiBold"/>
          <a:cs typeface="Aptos SemiBold"/>
        </a:font>
        <a:srgbClr val="3D3D3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22222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lastRow>
    <a:firstRow>
      <a:tcTxStyle b="on" i="off">
        <a:font>
          <a:latin typeface="Aptos SemiBold"/>
          <a:ea typeface="Aptos SemiBold"/>
          <a:cs typeface="Aptos SemiBold"/>
        </a:font>
        <a:srgbClr val="3D3D3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firstRow>
  </a:tblStyle>
  <a:tblStyle styleId="{2708684C-4D16-4618-839F-0558EEFCDFE6}" styleName="">
    <a:tblBg/>
    <a:wholeTbl>
      <a:tcTxStyle b="on" i="off">
        <a:font>
          <a:latin typeface="Aptos SemiBold"/>
          <a:ea typeface="Aptos SemiBold"/>
          <a:cs typeface="Aptos SemiBold"/>
        </a:font>
        <a:srgbClr val="838787"/>
      </a:tcTxStyle>
      <a:tcStyle>
        <a:tcBdr>
          <a:left>
            <a:ln w="25400" cap="flat">
              <a:solidFill>
                <a:srgbClr val="5F6568"/>
              </a:solidFill>
              <a:prstDash val="solid"/>
              <a:miter lim="400000"/>
            </a:ln>
          </a:left>
          <a:right>
            <a:ln w="25400" cap="flat">
              <a:solidFill>
                <a:srgbClr val="5F6568"/>
              </a:solidFill>
              <a:prstDash val="solid"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CDEE0">
              <a:alpha val="18000"/>
            </a:srgbClr>
          </a:solidFill>
        </a:fill>
      </a:tcStyle>
    </a:band2H>
    <a:firstCol>
      <a:tcTxStyle b="on" i="off">
        <a:font>
          <a:latin typeface="Aptos SemiBold"/>
          <a:ea typeface="Aptos SemiBold"/>
          <a:cs typeface="Aptos Semi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63500" cap="flat">
              <a:solidFill>
                <a:srgbClr val="5F6568"/>
              </a:solidFill>
              <a:prstDash val="solid"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ptos SemiBold"/>
          <a:ea typeface="Aptos SemiBold"/>
          <a:cs typeface="Aptos Semi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ptos SemiBold"/>
          <a:ea typeface="Aptos SemiBold"/>
          <a:cs typeface="Aptos SemiBold"/>
        </a:font>
        <a:srgbClr val="A6AAA9"/>
      </a:tcTxStyle>
      <a:tcStyle>
        <a:tcBdr>
          <a:left>
            <a:ln w="25400" cap="flat">
              <a:solidFill>
                <a:srgbClr val="5F6568"/>
              </a:solidFill>
              <a:prstDash val="solid"/>
              <a:miter lim="400000"/>
            </a:ln>
          </a:left>
          <a:right>
            <a:ln w="25400" cap="flat">
              <a:solidFill>
                <a:srgbClr val="5F656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3" name="Shape 18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Aptos Display"/>
        <a:ea typeface="Aptos Display"/>
        <a:cs typeface="Aptos Display"/>
        <a:sym typeface="Aptos Display"/>
      </a:defRPr>
    </a:lvl1pPr>
    <a:lvl2pPr indent="228600" defTabSz="457200" latinLnBrk="0">
      <a:lnSpc>
        <a:spcPct val="117999"/>
      </a:lnSpc>
      <a:defRPr sz="2200">
        <a:latin typeface="Aptos Display"/>
        <a:ea typeface="Aptos Display"/>
        <a:cs typeface="Aptos Display"/>
        <a:sym typeface="Aptos Display"/>
      </a:defRPr>
    </a:lvl2pPr>
    <a:lvl3pPr indent="457200" defTabSz="457200" latinLnBrk="0">
      <a:lnSpc>
        <a:spcPct val="117999"/>
      </a:lnSpc>
      <a:defRPr sz="2200">
        <a:latin typeface="Aptos Display"/>
        <a:ea typeface="Aptos Display"/>
        <a:cs typeface="Aptos Display"/>
        <a:sym typeface="Aptos Display"/>
      </a:defRPr>
    </a:lvl3pPr>
    <a:lvl4pPr indent="685800" defTabSz="457200" latinLnBrk="0">
      <a:lnSpc>
        <a:spcPct val="117999"/>
      </a:lnSpc>
      <a:defRPr sz="2200">
        <a:latin typeface="Aptos Display"/>
        <a:ea typeface="Aptos Display"/>
        <a:cs typeface="Aptos Display"/>
        <a:sym typeface="Aptos Display"/>
      </a:defRPr>
    </a:lvl4pPr>
    <a:lvl5pPr indent="914400" defTabSz="457200" latinLnBrk="0">
      <a:lnSpc>
        <a:spcPct val="117999"/>
      </a:lnSpc>
      <a:defRPr sz="2200">
        <a:latin typeface="Aptos Display"/>
        <a:ea typeface="Aptos Display"/>
        <a:cs typeface="Aptos Display"/>
        <a:sym typeface="Aptos Display"/>
      </a:defRPr>
    </a:lvl5pPr>
    <a:lvl6pPr indent="1143000" defTabSz="457200" latinLnBrk="0">
      <a:lnSpc>
        <a:spcPct val="117999"/>
      </a:lnSpc>
      <a:defRPr sz="2200">
        <a:latin typeface="Aptos Display"/>
        <a:ea typeface="Aptos Display"/>
        <a:cs typeface="Aptos Display"/>
        <a:sym typeface="Aptos Display"/>
      </a:defRPr>
    </a:lvl6pPr>
    <a:lvl7pPr indent="1371600" defTabSz="457200" latinLnBrk="0">
      <a:lnSpc>
        <a:spcPct val="117999"/>
      </a:lnSpc>
      <a:defRPr sz="2200">
        <a:latin typeface="Aptos Display"/>
        <a:ea typeface="Aptos Display"/>
        <a:cs typeface="Aptos Display"/>
        <a:sym typeface="Aptos Display"/>
      </a:defRPr>
    </a:lvl7pPr>
    <a:lvl8pPr indent="1600200" defTabSz="457200" latinLnBrk="0">
      <a:lnSpc>
        <a:spcPct val="117999"/>
      </a:lnSpc>
      <a:defRPr sz="2200">
        <a:latin typeface="Aptos Display"/>
        <a:ea typeface="Aptos Display"/>
        <a:cs typeface="Aptos Display"/>
        <a:sym typeface="Aptos Display"/>
      </a:defRPr>
    </a:lvl8pPr>
    <a:lvl9pPr indent="1828800" defTabSz="457200" latinLnBrk="0">
      <a:lnSpc>
        <a:spcPct val="117999"/>
      </a:lnSpc>
      <a:defRPr sz="2200">
        <a:latin typeface="Aptos Display"/>
        <a:ea typeface="Aptos Display"/>
        <a:cs typeface="Aptos Display"/>
        <a:sym typeface="Aptos Display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Text"/>
          <p:cNvSpPr txBox="1"/>
          <p:nvPr>
            <p:ph type="title"/>
          </p:nvPr>
        </p:nvSpPr>
        <p:spPr>
          <a:xfrm>
            <a:off x="762000" y="9042400"/>
            <a:ext cx="22860000" cy="38100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30300"/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quarter" idx="1"/>
          </p:nvPr>
        </p:nvSpPr>
        <p:spPr>
          <a:xfrm>
            <a:off x="762000" y="5994400"/>
            <a:ext cx="22860000" cy="25400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cap="all" sz="7700">
                <a:solidFill>
                  <a:srgbClr val="A6AAA9"/>
                </a:solidFill>
                <a:latin typeface="+mn-lt"/>
                <a:ea typeface="+mn-ea"/>
                <a:cs typeface="+mn-cs"/>
                <a:sym typeface="Aptos Bold"/>
              </a:defRPr>
            </a:lvl1pPr>
            <a:lvl2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cap="all" sz="7700">
                <a:solidFill>
                  <a:srgbClr val="A6AAA9"/>
                </a:solidFill>
                <a:latin typeface="+mn-lt"/>
                <a:ea typeface="+mn-ea"/>
                <a:cs typeface="+mn-cs"/>
                <a:sym typeface="Aptos Bold"/>
              </a:defRPr>
            </a:lvl2pPr>
            <a:lvl3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cap="all" sz="7700">
                <a:solidFill>
                  <a:srgbClr val="A6AAA9"/>
                </a:solidFill>
                <a:latin typeface="+mn-lt"/>
                <a:ea typeface="+mn-ea"/>
                <a:cs typeface="+mn-cs"/>
                <a:sym typeface="Aptos Bold"/>
              </a:defRPr>
            </a:lvl3pPr>
            <a:lvl4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cap="all" sz="7700">
                <a:solidFill>
                  <a:srgbClr val="A6AAA9"/>
                </a:solidFill>
                <a:latin typeface="+mn-lt"/>
                <a:ea typeface="+mn-ea"/>
                <a:cs typeface="+mn-cs"/>
                <a:sym typeface="Aptos Bold"/>
              </a:defRPr>
            </a:lvl4pPr>
            <a:lvl5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cap="all" sz="7700">
                <a:solidFill>
                  <a:srgbClr val="A6AAA9"/>
                </a:solidFill>
                <a:latin typeface="+mn-lt"/>
                <a:ea typeface="+mn-ea"/>
                <a:cs typeface="+mn-cs"/>
                <a:sym typeface="Aptos Bold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23013640" y="609600"/>
            <a:ext cx="602755" cy="6604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Horizontal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lack and white aerial photo of a person standing on top of a dam"/>
          <p:cNvSpPr/>
          <p:nvPr>
            <p:ph type="pic" idx="21"/>
          </p:nvPr>
        </p:nvSpPr>
        <p:spPr>
          <a:xfrm>
            <a:off x="-38100" y="-1219200"/>
            <a:ext cx="24460200" cy="16145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Line"/>
          <p:cNvSpPr/>
          <p:nvPr/>
        </p:nvSpPr>
        <p:spPr>
          <a:xfrm flipV="1">
            <a:off x="762000" y="8635632"/>
            <a:ext cx="22859999" cy="369"/>
          </a:xfrm>
          <a:prstGeom prst="line">
            <a:avLst/>
          </a:prstGeom>
          <a:ln w="508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Aptos Display"/>
                <a:ea typeface="Aptos Display"/>
                <a:cs typeface="Aptos Display"/>
                <a:sym typeface="Aptos Display"/>
              </a:defRPr>
            </a:pPr>
          </a:p>
        </p:txBody>
      </p:sp>
      <p:sp>
        <p:nvSpPr>
          <p:cNvPr id="23" name="Title Text"/>
          <p:cNvSpPr txBox="1"/>
          <p:nvPr>
            <p:ph type="title"/>
          </p:nvPr>
        </p:nvSpPr>
        <p:spPr>
          <a:xfrm>
            <a:off x="762000" y="9042400"/>
            <a:ext cx="22860000" cy="38100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30300"/>
            </a:lvl1pPr>
          </a:lstStyle>
          <a:p>
            <a:pPr/>
            <a:r>
              <a:t>Title Text</a:t>
            </a:r>
          </a:p>
        </p:txBody>
      </p:sp>
      <p:sp>
        <p:nvSpPr>
          <p:cNvPr id="24" name="Body Level One…"/>
          <p:cNvSpPr txBox="1"/>
          <p:nvPr>
            <p:ph type="body" sz="quarter" idx="1"/>
          </p:nvPr>
        </p:nvSpPr>
        <p:spPr>
          <a:xfrm>
            <a:off x="762000" y="5994400"/>
            <a:ext cx="22860000" cy="25400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cap="all" sz="7700">
                <a:solidFill>
                  <a:srgbClr val="A6AAA9"/>
                </a:solidFill>
                <a:latin typeface="+mn-lt"/>
                <a:ea typeface="+mn-ea"/>
                <a:cs typeface="+mn-cs"/>
                <a:sym typeface="Aptos Bold"/>
              </a:defRPr>
            </a:lvl1pPr>
            <a:lvl2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cap="all" sz="7700">
                <a:solidFill>
                  <a:srgbClr val="A6AAA9"/>
                </a:solidFill>
                <a:latin typeface="+mn-lt"/>
                <a:ea typeface="+mn-ea"/>
                <a:cs typeface="+mn-cs"/>
                <a:sym typeface="Aptos Bold"/>
              </a:defRPr>
            </a:lvl2pPr>
            <a:lvl3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cap="all" sz="7700">
                <a:solidFill>
                  <a:srgbClr val="A6AAA9"/>
                </a:solidFill>
                <a:latin typeface="+mn-lt"/>
                <a:ea typeface="+mn-ea"/>
                <a:cs typeface="+mn-cs"/>
                <a:sym typeface="Aptos Bold"/>
              </a:defRPr>
            </a:lvl3pPr>
            <a:lvl4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cap="all" sz="7700">
                <a:solidFill>
                  <a:srgbClr val="A6AAA9"/>
                </a:solidFill>
                <a:latin typeface="+mn-lt"/>
                <a:ea typeface="+mn-ea"/>
                <a:cs typeface="+mn-cs"/>
                <a:sym typeface="Aptos Bold"/>
              </a:defRPr>
            </a:lvl4pPr>
            <a:lvl5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cap="all" sz="7700">
                <a:solidFill>
                  <a:srgbClr val="A6AAA9"/>
                </a:solidFill>
                <a:latin typeface="+mn-lt"/>
                <a:ea typeface="+mn-ea"/>
                <a:cs typeface="+mn-cs"/>
                <a:sym typeface="Aptos Bold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xfrm>
            <a:off x="23013640" y="609600"/>
            <a:ext cx="602755" cy="6604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Subtitle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Line"/>
          <p:cNvSpPr/>
          <p:nvPr/>
        </p:nvSpPr>
        <p:spPr>
          <a:xfrm flipV="1">
            <a:off x="762000" y="8635632"/>
            <a:ext cx="22859999" cy="369"/>
          </a:xfrm>
          <a:prstGeom prst="line">
            <a:avLst/>
          </a:prstGeom>
          <a:ln w="508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Aptos Display"/>
                <a:ea typeface="Aptos Display"/>
                <a:cs typeface="Aptos Display"/>
                <a:sym typeface="Aptos Display"/>
              </a:defRPr>
            </a:pPr>
          </a:p>
        </p:txBody>
      </p:sp>
      <p:sp>
        <p:nvSpPr>
          <p:cNvPr id="33" name="Title Text"/>
          <p:cNvSpPr txBox="1"/>
          <p:nvPr>
            <p:ph type="title"/>
          </p:nvPr>
        </p:nvSpPr>
        <p:spPr>
          <a:xfrm>
            <a:off x="762000" y="9042400"/>
            <a:ext cx="22860000" cy="38100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30300"/>
            </a:lvl1pPr>
          </a:lstStyle>
          <a:p>
            <a:pPr/>
            <a:r>
              <a:t>Title Text</a:t>
            </a:r>
          </a:p>
        </p:txBody>
      </p:sp>
      <p:sp>
        <p:nvSpPr>
          <p:cNvPr id="34" name="Body Level One…"/>
          <p:cNvSpPr txBox="1"/>
          <p:nvPr>
            <p:ph type="body" sz="quarter" idx="1"/>
          </p:nvPr>
        </p:nvSpPr>
        <p:spPr>
          <a:xfrm>
            <a:off x="762000" y="5994400"/>
            <a:ext cx="22860000" cy="25400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cap="all" sz="7700">
                <a:solidFill>
                  <a:srgbClr val="A6AAA9"/>
                </a:solidFill>
                <a:latin typeface="+mn-lt"/>
                <a:ea typeface="+mn-ea"/>
                <a:cs typeface="+mn-cs"/>
                <a:sym typeface="Aptos Bold"/>
              </a:defRPr>
            </a:lvl1pPr>
            <a:lvl2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cap="all" sz="7700">
                <a:solidFill>
                  <a:srgbClr val="A6AAA9"/>
                </a:solidFill>
                <a:latin typeface="+mn-lt"/>
                <a:ea typeface="+mn-ea"/>
                <a:cs typeface="+mn-cs"/>
                <a:sym typeface="Aptos Bold"/>
              </a:defRPr>
            </a:lvl2pPr>
            <a:lvl3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cap="all" sz="7700">
                <a:solidFill>
                  <a:srgbClr val="A6AAA9"/>
                </a:solidFill>
                <a:latin typeface="+mn-lt"/>
                <a:ea typeface="+mn-ea"/>
                <a:cs typeface="+mn-cs"/>
                <a:sym typeface="Aptos Bold"/>
              </a:defRPr>
            </a:lvl3pPr>
            <a:lvl4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cap="all" sz="7700">
                <a:solidFill>
                  <a:srgbClr val="A6AAA9"/>
                </a:solidFill>
                <a:latin typeface="+mn-lt"/>
                <a:ea typeface="+mn-ea"/>
                <a:cs typeface="+mn-cs"/>
                <a:sym typeface="Aptos Bold"/>
              </a:defRPr>
            </a:lvl4pPr>
            <a:lvl5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cap="all" sz="7700">
                <a:solidFill>
                  <a:srgbClr val="A6AAA9"/>
                </a:solidFill>
                <a:latin typeface="+mn-lt"/>
                <a:ea typeface="+mn-ea"/>
                <a:cs typeface="+mn-cs"/>
                <a:sym typeface="Aptos Bold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22963661" y="584200"/>
            <a:ext cx="602755" cy="6604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Centre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Text"/>
          <p:cNvSpPr txBox="1"/>
          <p:nvPr>
            <p:ph type="title"/>
          </p:nvPr>
        </p:nvSpPr>
        <p:spPr>
          <a:xfrm>
            <a:off x="762000" y="5676900"/>
            <a:ext cx="22860000" cy="63500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30300"/>
            </a:lvl1pPr>
          </a:lstStyle>
          <a:p>
            <a:pPr/>
            <a:r>
              <a:t>Title Text</a:t>
            </a:r>
          </a:p>
        </p:txBody>
      </p:sp>
      <p:sp>
        <p:nvSpPr>
          <p:cNvPr id="43" name="Slide Number"/>
          <p:cNvSpPr txBox="1"/>
          <p:nvPr>
            <p:ph type="sldNum" sz="quarter" idx="2"/>
          </p:nvPr>
        </p:nvSpPr>
        <p:spPr>
          <a:xfrm>
            <a:off x="23013640" y="609600"/>
            <a:ext cx="602755" cy="6604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Vertical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Line"/>
          <p:cNvSpPr/>
          <p:nvPr/>
        </p:nvSpPr>
        <p:spPr>
          <a:xfrm flipV="1">
            <a:off x="11049000" y="8635798"/>
            <a:ext cx="12572997" cy="203"/>
          </a:xfrm>
          <a:prstGeom prst="line">
            <a:avLst/>
          </a:prstGeom>
          <a:ln w="508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Aptos Display"/>
                <a:ea typeface="Aptos Display"/>
                <a:cs typeface="Aptos Display"/>
                <a:sym typeface="Aptos Display"/>
              </a:defRPr>
            </a:pPr>
          </a:p>
        </p:txBody>
      </p:sp>
      <p:sp>
        <p:nvSpPr>
          <p:cNvPr id="51" name="Black and white photo of windmills under a cloudy sky"/>
          <p:cNvSpPr/>
          <p:nvPr>
            <p:ph type="pic" idx="21"/>
          </p:nvPr>
        </p:nvSpPr>
        <p:spPr>
          <a:xfrm>
            <a:off x="-190500" y="0"/>
            <a:ext cx="12428272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2" name="Title Text"/>
          <p:cNvSpPr txBox="1"/>
          <p:nvPr>
            <p:ph type="title"/>
          </p:nvPr>
        </p:nvSpPr>
        <p:spPr>
          <a:xfrm>
            <a:off x="11049000" y="9042400"/>
            <a:ext cx="12573000" cy="38100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30300"/>
            </a:lvl1pPr>
          </a:lstStyle>
          <a:p>
            <a:pPr/>
            <a:r>
              <a:t>Title Text</a:t>
            </a:r>
          </a:p>
        </p:txBody>
      </p:sp>
      <p:sp>
        <p:nvSpPr>
          <p:cNvPr id="53" name="Body Level One…"/>
          <p:cNvSpPr txBox="1"/>
          <p:nvPr>
            <p:ph type="body" sz="quarter" idx="1"/>
          </p:nvPr>
        </p:nvSpPr>
        <p:spPr>
          <a:xfrm>
            <a:off x="11049000" y="5994400"/>
            <a:ext cx="12573000" cy="25400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cap="all" sz="7700">
                <a:solidFill>
                  <a:srgbClr val="A6AAA9"/>
                </a:solidFill>
                <a:latin typeface="+mn-lt"/>
                <a:ea typeface="+mn-ea"/>
                <a:cs typeface="+mn-cs"/>
                <a:sym typeface="Aptos Bold"/>
              </a:defRPr>
            </a:lvl1pPr>
            <a:lvl2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cap="all" sz="7700">
                <a:solidFill>
                  <a:srgbClr val="A6AAA9"/>
                </a:solidFill>
                <a:latin typeface="+mn-lt"/>
                <a:ea typeface="+mn-ea"/>
                <a:cs typeface="+mn-cs"/>
                <a:sym typeface="Aptos Bold"/>
              </a:defRPr>
            </a:lvl2pPr>
            <a:lvl3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cap="all" sz="7700">
                <a:solidFill>
                  <a:srgbClr val="A6AAA9"/>
                </a:solidFill>
                <a:latin typeface="+mn-lt"/>
                <a:ea typeface="+mn-ea"/>
                <a:cs typeface="+mn-cs"/>
                <a:sym typeface="Aptos Bold"/>
              </a:defRPr>
            </a:lvl3pPr>
            <a:lvl4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cap="all" sz="7700">
                <a:solidFill>
                  <a:srgbClr val="A6AAA9"/>
                </a:solidFill>
                <a:latin typeface="+mn-lt"/>
                <a:ea typeface="+mn-ea"/>
                <a:cs typeface="+mn-cs"/>
                <a:sym typeface="Aptos Bold"/>
              </a:defRPr>
            </a:lvl4pPr>
            <a:lvl5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cap="all" sz="7700">
                <a:solidFill>
                  <a:srgbClr val="A6AAA9"/>
                </a:solidFill>
                <a:latin typeface="+mn-lt"/>
                <a:ea typeface="+mn-ea"/>
                <a:cs typeface="+mn-cs"/>
                <a:sym typeface="Aptos Bold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xfrm>
            <a:off x="23013640" y="609600"/>
            <a:ext cx="602755" cy="6604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"/>
          <p:cNvSpPr txBox="1"/>
          <p:nvPr>
            <p:ph type="body" sz="quarter" idx="21"/>
          </p:nvPr>
        </p:nvSpPr>
        <p:spPr>
          <a:xfrm>
            <a:off x="762000" y="609600"/>
            <a:ext cx="20955000" cy="660401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6477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80" sz="3600">
                <a:latin typeface="+mn-lt"/>
                <a:ea typeface="+mn-ea"/>
                <a:cs typeface="+mn-cs"/>
                <a:sym typeface="Aptos Bold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"/>
          <p:cNvSpPr txBox="1"/>
          <p:nvPr>
            <p:ph type="body" sz="quarter" idx="21"/>
          </p:nvPr>
        </p:nvSpPr>
        <p:spPr>
          <a:xfrm>
            <a:off x="762000" y="609600"/>
            <a:ext cx="20955000" cy="660401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6477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80" sz="3600">
                <a:latin typeface="+mn-lt"/>
                <a:ea typeface="+mn-ea"/>
                <a:cs typeface="+mn-cs"/>
                <a:sym typeface="Aptos Bold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71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"/>
          <p:cNvSpPr txBox="1"/>
          <p:nvPr>
            <p:ph type="body" sz="quarter" idx="21"/>
          </p:nvPr>
        </p:nvSpPr>
        <p:spPr>
          <a:xfrm>
            <a:off x="762000" y="609600"/>
            <a:ext cx="20955000" cy="660401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6477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80" sz="3600">
                <a:latin typeface="+mn-lt"/>
                <a:ea typeface="+mn-ea"/>
                <a:cs typeface="+mn-cs"/>
                <a:sym typeface="Aptos Bold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81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"/>
          <p:cNvSpPr txBox="1"/>
          <p:nvPr>
            <p:ph type="body" sz="quarter" idx="21"/>
          </p:nvPr>
        </p:nvSpPr>
        <p:spPr>
          <a:xfrm>
            <a:off x="762000" y="609600"/>
            <a:ext cx="20955000" cy="660401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6477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80" sz="3600">
                <a:latin typeface="+mn-lt"/>
                <a:ea typeface="+mn-ea"/>
                <a:cs typeface="+mn-cs"/>
                <a:sym typeface="Aptos Bold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91" name="Black and white photo of windmills under a cloudy sky"/>
          <p:cNvSpPr/>
          <p:nvPr>
            <p:ph type="pic" idx="22"/>
          </p:nvPr>
        </p:nvSpPr>
        <p:spPr>
          <a:xfrm>
            <a:off x="13258800" y="0"/>
            <a:ext cx="12428272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Title Text"/>
          <p:cNvSpPr txBox="1"/>
          <p:nvPr>
            <p:ph type="title"/>
          </p:nvPr>
        </p:nvSpPr>
        <p:spPr>
          <a:xfrm>
            <a:off x="762000" y="2159000"/>
            <a:ext cx="11811000" cy="1016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sz="half" idx="1"/>
          </p:nvPr>
        </p:nvSpPr>
        <p:spPr>
          <a:xfrm>
            <a:off x="762000" y="3860800"/>
            <a:ext cx="11811000" cy="858520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  <a:defRPr sz="4000"/>
            </a:lvl1pPr>
            <a:lvl2pPr>
              <a:buClr>
                <a:schemeClr val="accent1"/>
              </a:buClr>
              <a:buChar char="▸"/>
              <a:defRPr sz="4000"/>
            </a:lvl2pPr>
            <a:lvl3pPr>
              <a:buClr>
                <a:schemeClr val="accent1"/>
              </a:buClr>
              <a:buChar char="▸"/>
              <a:defRPr sz="4000"/>
            </a:lvl3pPr>
            <a:lvl4pPr>
              <a:buClr>
                <a:schemeClr val="accent1"/>
              </a:buClr>
              <a:buChar char="▸"/>
              <a:defRPr sz="4000"/>
            </a:lvl4pPr>
            <a:lvl5pPr>
              <a:buClr>
                <a:schemeClr val="accent1"/>
              </a:buClr>
              <a:buChar char="▸"/>
              <a:defRPr sz="4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"/>
          <p:cNvSpPr txBox="1"/>
          <p:nvPr>
            <p:ph type="body" sz="quarter" idx="21"/>
          </p:nvPr>
        </p:nvSpPr>
        <p:spPr>
          <a:xfrm>
            <a:off x="762000" y="609600"/>
            <a:ext cx="20955000" cy="660401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6477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80" sz="3600">
                <a:latin typeface="+mn-lt"/>
                <a:ea typeface="+mn-ea"/>
                <a:cs typeface="+mn-cs"/>
                <a:sym typeface="Aptos Bold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02" name="Title Text"/>
          <p:cNvSpPr txBox="1"/>
          <p:nvPr>
            <p:ph type="title"/>
          </p:nvPr>
        </p:nvSpPr>
        <p:spPr>
          <a:xfrm>
            <a:off x="762000" y="2159000"/>
            <a:ext cx="11811000" cy="1016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3" name="Body Level One…"/>
          <p:cNvSpPr txBox="1"/>
          <p:nvPr>
            <p:ph type="body" sz="half" idx="1"/>
          </p:nvPr>
        </p:nvSpPr>
        <p:spPr>
          <a:xfrm>
            <a:off x="762000" y="3860800"/>
            <a:ext cx="11811000" cy="858520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  <a:defRPr sz="4000"/>
            </a:lvl1pPr>
            <a:lvl2pPr>
              <a:buClr>
                <a:schemeClr val="accent1"/>
              </a:buClr>
              <a:buChar char="▸"/>
              <a:defRPr sz="4000"/>
            </a:lvl2pPr>
            <a:lvl3pPr>
              <a:buClr>
                <a:schemeClr val="accent1"/>
              </a:buClr>
              <a:buChar char="▸"/>
              <a:defRPr sz="4000"/>
            </a:lvl3pPr>
            <a:lvl4pPr>
              <a:buClr>
                <a:schemeClr val="accent1"/>
              </a:buClr>
              <a:buChar char="▸"/>
              <a:defRPr sz="4000"/>
            </a:lvl4pPr>
            <a:lvl5pPr>
              <a:buClr>
                <a:schemeClr val="accent1"/>
              </a:buClr>
              <a:buChar char="▸"/>
              <a:defRPr sz="4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"/>
          <p:cNvSpPr txBox="1"/>
          <p:nvPr>
            <p:ph type="body" sz="quarter" idx="21"/>
          </p:nvPr>
        </p:nvSpPr>
        <p:spPr>
          <a:xfrm>
            <a:off x="762000" y="609600"/>
            <a:ext cx="20955000" cy="660401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6477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80" sz="3600">
                <a:latin typeface="+mn-lt"/>
                <a:ea typeface="+mn-ea"/>
                <a:cs typeface="+mn-cs"/>
                <a:sym typeface="Aptos Bold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12" name="Title Text"/>
          <p:cNvSpPr txBox="1"/>
          <p:nvPr>
            <p:ph type="title"/>
          </p:nvPr>
        </p:nvSpPr>
        <p:spPr>
          <a:xfrm>
            <a:off x="762000" y="2159000"/>
            <a:ext cx="11811000" cy="1016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13" name="Body Level One…"/>
          <p:cNvSpPr txBox="1"/>
          <p:nvPr>
            <p:ph type="body" sz="half" idx="1"/>
          </p:nvPr>
        </p:nvSpPr>
        <p:spPr>
          <a:xfrm>
            <a:off x="762000" y="3860800"/>
            <a:ext cx="11811000" cy="858520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  <a:defRPr sz="4000"/>
            </a:lvl1pPr>
            <a:lvl2pPr>
              <a:buClr>
                <a:schemeClr val="accent1"/>
              </a:buClr>
              <a:buChar char="▸"/>
              <a:defRPr sz="4000"/>
            </a:lvl2pPr>
            <a:lvl3pPr>
              <a:buClr>
                <a:schemeClr val="accent1"/>
              </a:buClr>
              <a:buChar char="▸"/>
              <a:defRPr sz="4000"/>
            </a:lvl3pPr>
            <a:lvl4pPr>
              <a:buClr>
                <a:schemeClr val="accent1"/>
              </a:buClr>
              <a:buChar char="▸"/>
              <a:defRPr sz="4000"/>
            </a:lvl4pPr>
            <a:lvl5pPr>
              <a:buClr>
                <a:schemeClr val="accent1"/>
              </a:buClr>
              <a:buChar char="▸"/>
              <a:defRPr sz="4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"/>
          <p:cNvSpPr txBox="1"/>
          <p:nvPr>
            <p:ph type="body" sz="quarter" idx="21"/>
          </p:nvPr>
        </p:nvSpPr>
        <p:spPr>
          <a:xfrm>
            <a:off x="762000" y="609600"/>
            <a:ext cx="20955000" cy="660401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6477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80" sz="3600">
                <a:latin typeface="+mn-lt"/>
                <a:ea typeface="+mn-ea"/>
                <a:cs typeface="+mn-cs"/>
                <a:sym typeface="Aptos Bold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2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SzPct val="125000"/>
              <a:buChar char="▸"/>
            </a:lvl1pPr>
            <a:lvl2pPr>
              <a:buClr>
                <a:schemeClr val="accent1"/>
              </a:buClr>
              <a:buSzPct val="125000"/>
              <a:buChar char="▸"/>
            </a:lvl2pPr>
            <a:lvl3pPr>
              <a:buClr>
                <a:schemeClr val="accent1"/>
              </a:buClr>
              <a:buSzPct val="125000"/>
              <a:buChar char="▸"/>
            </a:lvl3pPr>
            <a:lvl4pPr>
              <a:buClr>
                <a:schemeClr val="accent1"/>
              </a:buClr>
              <a:buSzPct val="125000"/>
              <a:buChar char="▸"/>
            </a:lvl4pPr>
            <a:lvl5pPr>
              <a:buClr>
                <a:schemeClr val="accent1"/>
              </a:buClr>
              <a:buSzPct val="125000"/>
              <a:buChar char="▸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3 Up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Black and white photo of a solar panel"/>
          <p:cNvSpPr/>
          <p:nvPr>
            <p:ph type="pic" sz="half" idx="21"/>
          </p:nvPr>
        </p:nvSpPr>
        <p:spPr>
          <a:xfrm>
            <a:off x="12192000" y="-177800"/>
            <a:ext cx="12192000" cy="7162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1" name="Black and white photo of water flowing over the spillway gates of a dam"/>
          <p:cNvSpPr/>
          <p:nvPr>
            <p:ph type="pic" sz="half" idx="22"/>
          </p:nvPr>
        </p:nvSpPr>
        <p:spPr>
          <a:xfrm>
            <a:off x="12192000" y="6451600"/>
            <a:ext cx="12192000" cy="82973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2" name="Black and white photo of windmills under a cloudy sky"/>
          <p:cNvSpPr/>
          <p:nvPr>
            <p:ph type="pic" idx="23"/>
          </p:nvPr>
        </p:nvSpPr>
        <p:spPr>
          <a:xfrm>
            <a:off x="-190500" y="0"/>
            <a:ext cx="12428272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Callout"/>
          <p:cNvSpPr/>
          <p:nvPr/>
        </p:nvSpPr>
        <p:spPr>
          <a:xfrm>
            <a:off x="876300" y="3314700"/>
            <a:ext cx="22631400" cy="73171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19" y="0"/>
                </a:moveTo>
                <a:cubicBezTo>
                  <a:pt x="54" y="0"/>
                  <a:pt x="0" y="165"/>
                  <a:pt x="0" y="369"/>
                </a:cubicBezTo>
                <a:lnTo>
                  <a:pt x="0" y="19013"/>
                </a:lnTo>
                <a:cubicBezTo>
                  <a:pt x="0" y="19217"/>
                  <a:pt x="54" y="19382"/>
                  <a:pt x="119" y="19382"/>
                </a:cubicBezTo>
                <a:lnTo>
                  <a:pt x="18186" y="19382"/>
                </a:lnTo>
                <a:lnTo>
                  <a:pt x="18717" y="21600"/>
                </a:lnTo>
                <a:lnTo>
                  <a:pt x="19247" y="19382"/>
                </a:lnTo>
                <a:lnTo>
                  <a:pt x="21481" y="19382"/>
                </a:lnTo>
                <a:cubicBezTo>
                  <a:pt x="21546" y="19382"/>
                  <a:pt x="21600" y="19217"/>
                  <a:pt x="21600" y="19013"/>
                </a:cubicBezTo>
                <a:lnTo>
                  <a:pt x="21600" y="369"/>
                </a:lnTo>
                <a:cubicBezTo>
                  <a:pt x="21600" y="165"/>
                  <a:pt x="21546" y="0"/>
                  <a:pt x="21481" y="0"/>
                </a:cubicBezTo>
                <a:lnTo>
                  <a:pt x="119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cap="all"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ptos Bold"/>
              </a:defRPr>
            </a:pPr>
          </a:p>
        </p:txBody>
      </p:sp>
      <p:sp>
        <p:nvSpPr>
          <p:cNvPr id="141" name="Type a quote here."/>
          <p:cNvSpPr txBox="1"/>
          <p:nvPr>
            <p:ph type="body" sz="quarter" idx="21"/>
          </p:nvPr>
        </p:nvSpPr>
        <p:spPr>
          <a:xfrm>
            <a:off x="1676400" y="4089400"/>
            <a:ext cx="21056600" cy="21844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z="13400">
                <a:solidFill>
                  <a:srgbClr val="FFFFFF"/>
                </a:solidFill>
                <a:latin typeface="+mn-lt"/>
                <a:ea typeface="+mn-ea"/>
                <a:cs typeface="+mn-cs"/>
                <a:sym typeface="Aptos Bold"/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42" name="Johnny Appleseed"/>
          <p:cNvSpPr txBox="1"/>
          <p:nvPr>
            <p:ph type="body" sz="quarter" idx="22"/>
          </p:nvPr>
        </p:nvSpPr>
        <p:spPr>
          <a:xfrm>
            <a:off x="762000" y="10826749"/>
            <a:ext cx="22860000" cy="1460501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8700">
                <a:latin typeface="+mn-lt"/>
                <a:ea typeface="+mn-ea"/>
                <a:cs typeface="+mn-cs"/>
                <a:sym typeface="Aptos Bold"/>
              </a:defRPr>
            </a:lvl1pPr>
          </a:lstStyle>
          <a:p>
            <a:pPr/>
            <a:r>
              <a:t>Johnny Appleseed</a:t>
            </a:r>
          </a:p>
        </p:txBody>
      </p:sp>
      <p:sp>
        <p:nvSpPr>
          <p:cNvPr id="143" name="Text"/>
          <p:cNvSpPr txBox="1"/>
          <p:nvPr>
            <p:ph type="body" sz="quarter" idx="23"/>
          </p:nvPr>
        </p:nvSpPr>
        <p:spPr>
          <a:xfrm>
            <a:off x="762000" y="609600"/>
            <a:ext cx="20955000" cy="660401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6477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80" sz="3600">
                <a:latin typeface="+mn-lt"/>
                <a:ea typeface="+mn-ea"/>
                <a:cs typeface="+mn-cs"/>
                <a:sym typeface="Aptos Bold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4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 Alt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ype a quote here."/>
          <p:cNvSpPr txBox="1"/>
          <p:nvPr>
            <p:ph type="body" sz="quarter" idx="21"/>
          </p:nvPr>
        </p:nvSpPr>
        <p:spPr>
          <a:xfrm>
            <a:off x="11049000" y="3721100"/>
            <a:ext cx="12573000" cy="385064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z="13400">
                <a:solidFill>
                  <a:srgbClr val="FFFFFF"/>
                </a:solidFill>
                <a:latin typeface="+mn-lt"/>
                <a:ea typeface="+mn-ea"/>
                <a:cs typeface="+mn-cs"/>
                <a:sym typeface="Aptos Bold"/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52" name="Black and white photo of windmills under a cloudy sky"/>
          <p:cNvSpPr/>
          <p:nvPr>
            <p:ph type="pic" idx="22"/>
          </p:nvPr>
        </p:nvSpPr>
        <p:spPr>
          <a:xfrm>
            <a:off x="-190500" y="0"/>
            <a:ext cx="12428272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3" name="Johnny Appleseed"/>
          <p:cNvSpPr txBox="1"/>
          <p:nvPr>
            <p:ph type="body" sz="quarter" idx="23"/>
          </p:nvPr>
        </p:nvSpPr>
        <p:spPr>
          <a:xfrm>
            <a:off x="11049000" y="10826749"/>
            <a:ext cx="12573000" cy="1460501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647700">
              <a:spcBef>
                <a:spcPts val="0"/>
              </a:spcBef>
              <a:buClrTx/>
              <a:buSzTx/>
              <a:buFontTx/>
              <a:buNone/>
              <a:defRPr sz="8700">
                <a:solidFill>
                  <a:srgbClr val="232323"/>
                </a:solidFill>
                <a:latin typeface="+mn-lt"/>
                <a:ea typeface="+mn-ea"/>
                <a:cs typeface="+mn-cs"/>
                <a:sym typeface="Aptos Bold"/>
              </a:defRPr>
            </a:lvl1pPr>
          </a:lstStyle>
          <a:p>
            <a:pPr/>
            <a:r>
              <a:t>Johnny Appleseed</a:t>
            </a:r>
          </a:p>
        </p:txBody>
      </p:sp>
      <p:sp>
        <p:nvSpPr>
          <p:cNvPr id="1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Black and white aerial photo of a person standing on top of a dam"/>
          <p:cNvSpPr/>
          <p:nvPr>
            <p:ph type="pic" idx="21"/>
          </p:nvPr>
        </p:nvSpPr>
        <p:spPr>
          <a:xfrm>
            <a:off x="-38100" y="-1219200"/>
            <a:ext cx="24460200" cy="16145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 flipV="1">
            <a:off x="762000" y="1396632"/>
            <a:ext cx="22859999" cy="369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Aptos Display"/>
                <a:ea typeface="Aptos Display"/>
                <a:cs typeface="Aptos Display"/>
                <a:sym typeface="Aptos Display"/>
              </a:defRPr>
            </a:pP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762000" y="2159000"/>
            <a:ext cx="22860000" cy="10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Body Level One…"/>
          <p:cNvSpPr txBox="1"/>
          <p:nvPr>
            <p:ph type="body" idx="1"/>
          </p:nvPr>
        </p:nvSpPr>
        <p:spPr>
          <a:xfrm>
            <a:off x="762000" y="3860800"/>
            <a:ext cx="22860000" cy="8585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/>
          <p:nvPr>
            <p:ph type="sldNum" sz="quarter" idx="2"/>
          </p:nvPr>
        </p:nvSpPr>
        <p:spPr>
          <a:xfrm>
            <a:off x="23010093" y="609600"/>
            <a:ext cx="602755" cy="660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lnSpc>
                <a:spcPct val="80000"/>
              </a:lnSpc>
              <a:spcBef>
                <a:spcPts val="0"/>
              </a:spcBef>
              <a:defRPr sz="3600">
                <a:latin typeface="Aptos"/>
                <a:ea typeface="Aptos"/>
                <a:cs typeface="Aptos"/>
                <a:sym typeface="Apto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80000"/>
        </a:lnSpc>
        <a:spcBef>
          <a:spcPts val="39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8700" u="none">
          <a:solidFill>
            <a:schemeClr val="accent1"/>
          </a:solidFill>
          <a:uFillTx/>
          <a:latin typeface="+mn-lt"/>
          <a:ea typeface="+mn-ea"/>
          <a:cs typeface="+mn-cs"/>
          <a:sym typeface="Aptos Bold"/>
        </a:defRPr>
      </a:lvl1pPr>
      <a:lvl2pPr marL="0" marR="0" indent="0" algn="l" defTabSz="825500" rtl="0" latinLnBrk="0">
        <a:lnSpc>
          <a:spcPct val="80000"/>
        </a:lnSpc>
        <a:spcBef>
          <a:spcPts val="39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8700" u="none">
          <a:solidFill>
            <a:schemeClr val="accent1"/>
          </a:solidFill>
          <a:uFillTx/>
          <a:latin typeface="+mn-lt"/>
          <a:ea typeface="+mn-ea"/>
          <a:cs typeface="+mn-cs"/>
          <a:sym typeface="Aptos Bold"/>
        </a:defRPr>
      </a:lvl2pPr>
      <a:lvl3pPr marL="0" marR="0" indent="0" algn="l" defTabSz="825500" rtl="0" latinLnBrk="0">
        <a:lnSpc>
          <a:spcPct val="80000"/>
        </a:lnSpc>
        <a:spcBef>
          <a:spcPts val="39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8700" u="none">
          <a:solidFill>
            <a:schemeClr val="accent1"/>
          </a:solidFill>
          <a:uFillTx/>
          <a:latin typeface="+mn-lt"/>
          <a:ea typeface="+mn-ea"/>
          <a:cs typeface="+mn-cs"/>
          <a:sym typeface="Aptos Bold"/>
        </a:defRPr>
      </a:lvl3pPr>
      <a:lvl4pPr marL="0" marR="0" indent="0" algn="l" defTabSz="825500" rtl="0" latinLnBrk="0">
        <a:lnSpc>
          <a:spcPct val="80000"/>
        </a:lnSpc>
        <a:spcBef>
          <a:spcPts val="39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8700" u="none">
          <a:solidFill>
            <a:schemeClr val="accent1"/>
          </a:solidFill>
          <a:uFillTx/>
          <a:latin typeface="+mn-lt"/>
          <a:ea typeface="+mn-ea"/>
          <a:cs typeface="+mn-cs"/>
          <a:sym typeface="Aptos Bold"/>
        </a:defRPr>
      </a:lvl4pPr>
      <a:lvl5pPr marL="0" marR="0" indent="0" algn="l" defTabSz="825500" rtl="0" latinLnBrk="0">
        <a:lnSpc>
          <a:spcPct val="80000"/>
        </a:lnSpc>
        <a:spcBef>
          <a:spcPts val="39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8700" u="none">
          <a:solidFill>
            <a:schemeClr val="accent1"/>
          </a:solidFill>
          <a:uFillTx/>
          <a:latin typeface="+mn-lt"/>
          <a:ea typeface="+mn-ea"/>
          <a:cs typeface="+mn-cs"/>
          <a:sym typeface="Aptos Bold"/>
        </a:defRPr>
      </a:lvl5pPr>
      <a:lvl6pPr marL="0" marR="0" indent="0" algn="l" defTabSz="825500" rtl="0" latinLnBrk="0">
        <a:lnSpc>
          <a:spcPct val="80000"/>
        </a:lnSpc>
        <a:spcBef>
          <a:spcPts val="39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8700" u="none">
          <a:solidFill>
            <a:schemeClr val="accent1"/>
          </a:solidFill>
          <a:uFillTx/>
          <a:latin typeface="+mn-lt"/>
          <a:ea typeface="+mn-ea"/>
          <a:cs typeface="+mn-cs"/>
          <a:sym typeface="Aptos Bold"/>
        </a:defRPr>
      </a:lvl6pPr>
      <a:lvl7pPr marL="0" marR="0" indent="0" algn="l" defTabSz="825500" rtl="0" latinLnBrk="0">
        <a:lnSpc>
          <a:spcPct val="80000"/>
        </a:lnSpc>
        <a:spcBef>
          <a:spcPts val="39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8700" u="none">
          <a:solidFill>
            <a:schemeClr val="accent1"/>
          </a:solidFill>
          <a:uFillTx/>
          <a:latin typeface="+mn-lt"/>
          <a:ea typeface="+mn-ea"/>
          <a:cs typeface="+mn-cs"/>
          <a:sym typeface="Aptos Bold"/>
        </a:defRPr>
      </a:lvl7pPr>
      <a:lvl8pPr marL="0" marR="0" indent="0" algn="l" defTabSz="825500" rtl="0" latinLnBrk="0">
        <a:lnSpc>
          <a:spcPct val="80000"/>
        </a:lnSpc>
        <a:spcBef>
          <a:spcPts val="39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8700" u="none">
          <a:solidFill>
            <a:schemeClr val="accent1"/>
          </a:solidFill>
          <a:uFillTx/>
          <a:latin typeface="+mn-lt"/>
          <a:ea typeface="+mn-ea"/>
          <a:cs typeface="+mn-cs"/>
          <a:sym typeface="Aptos Bold"/>
        </a:defRPr>
      </a:lvl8pPr>
      <a:lvl9pPr marL="0" marR="0" indent="0" algn="l" defTabSz="825500" rtl="0" latinLnBrk="0">
        <a:lnSpc>
          <a:spcPct val="80000"/>
        </a:lnSpc>
        <a:spcBef>
          <a:spcPts val="39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8700" u="none">
          <a:solidFill>
            <a:schemeClr val="accent1"/>
          </a:solidFill>
          <a:uFillTx/>
          <a:latin typeface="+mn-lt"/>
          <a:ea typeface="+mn-ea"/>
          <a:cs typeface="+mn-cs"/>
          <a:sym typeface="Aptos Bold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39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ptos Display"/>
        <a:buChar char="‣"/>
        <a:tabLst/>
        <a:defRPr b="0" baseline="0" cap="none" i="0" spc="0" strike="noStrike" sz="4800" u="none">
          <a:solidFill>
            <a:srgbClr val="838787"/>
          </a:solidFill>
          <a:uFillTx/>
          <a:latin typeface="Aptos SemiBold"/>
          <a:ea typeface="Aptos SemiBold"/>
          <a:cs typeface="Aptos SemiBold"/>
          <a:sym typeface="Aptos SemiBold"/>
        </a:defRPr>
      </a:lvl1pPr>
      <a:lvl2pPr marL="1270000" marR="0" indent="-635000" algn="l" defTabSz="825500" rtl="0" latinLnBrk="0">
        <a:lnSpc>
          <a:spcPct val="100000"/>
        </a:lnSpc>
        <a:spcBef>
          <a:spcPts val="39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ptos Display"/>
        <a:buChar char="‣"/>
        <a:tabLst/>
        <a:defRPr b="0" baseline="0" cap="none" i="0" spc="0" strike="noStrike" sz="4800" u="none">
          <a:solidFill>
            <a:srgbClr val="838787"/>
          </a:solidFill>
          <a:uFillTx/>
          <a:latin typeface="Aptos SemiBold"/>
          <a:ea typeface="Aptos SemiBold"/>
          <a:cs typeface="Aptos SemiBold"/>
          <a:sym typeface="Aptos SemiBold"/>
        </a:defRPr>
      </a:lvl2pPr>
      <a:lvl3pPr marL="1905000" marR="0" indent="-635000" algn="l" defTabSz="825500" rtl="0" latinLnBrk="0">
        <a:lnSpc>
          <a:spcPct val="100000"/>
        </a:lnSpc>
        <a:spcBef>
          <a:spcPts val="39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ptos Display"/>
        <a:buChar char="‣"/>
        <a:tabLst/>
        <a:defRPr b="0" baseline="0" cap="none" i="0" spc="0" strike="noStrike" sz="4800" u="none">
          <a:solidFill>
            <a:srgbClr val="838787"/>
          </a:solidFill>
          <a:uFillTx/>
          <a:latin typeface="Aptos SemiBold"/>
          <a:ea typeface="Aptos SemiBold"/>
          <a:cs typeface="Aptos SemiBold"/>
          <a:sym typeface="Aptos SemiBold"/>
        </a:defRPr>
      </a:lvl3pPr>
      <a:lvl4pPr marL="2540000" marR="0" indent="-635000" algn="l" defTabSz="825500" rtl="0" latinLnBrk="0">
        <a:lnSpc>
          <a:spcPct val="100000"/>
        </a:lnSpc>
        <a:spcBef>
          <a:spcPts val="39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ptos Display"/>
        <a:buChar char="‣"/>
        <a:tabLst/>
        <a:defRPr b="0" baseline="0" cap="none" i="0" spc="0" strike="noStrike" sz="4800" u="none">
          <a:solidFill>
            <a:srgbClr val="838787"/>
          </a:solidFill>
          <a:uFillTx/>
          <a:latin typeface="Aptos SemiBold"/>
          <a:ea typeface="Aptos SemiBold"/>
          <a:cs typeface="Aptos SemiBold"/>
          <a:sym typeface="Aptos SemiBold"/>
        </a:defRPr>
      </a:lvl4pPr>
      <a:lvl5pPr marL="3175000" marR="0" indent="-635000" algn="l" defTabSz="825500" rtl="0" latinLnBrk="0">
        <a:lnSpc>
          <a:spcPct val="100000"/>
        </a:lnSpc>
        <a:spcBef>
          <a:spcPts val="39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ptos Display"/>
        <a:buChar char="‣"/>
        <a:tabLst/>
        <a:defRPr b="0" baseline="0" cap="none" i="0" spc="0" strike="noStrike" sz="4800" u="none">
          <a:solidFill>
            <a:srgbClr val="838787"/>
          </a:solidFill>
          <a:uFillTx/>
          <a:latin typeface="Aptos SemiBold"/>
          <a:ea typeface="Aptos SemiBold"/>
          <a:cs typeface="Aptos SemiBold"/>
          <a:sym typeface="Aptos SemiBold"/>
        </a:defRPr>
      </a:lvl5pPr>
      <a:lvl6pPr marL="3810000" marR="0" indent="-635000" algn="l" defTabSz="825500" rtl="0" latinLnBrk="0">
        <a:lnSpc>
          <a:spcPct val="100000"/>
        </a:lnSpc>
        <a:spcBef>
          <a:spcPts val="39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ptos Display"/>
        <a:buChar char="‣"/>
        <a:tabLst/>
        <a:defRPr b="0" baseline="0" cap="none" i="0" spc="0" strike="noStrike" sz="4800" u="none">
          <a:solidFill>
            <a:srgbClr val="838787"/>
          </a:solidFill>
          <a:uFillTx/>
          <a:latin typeface="Aptos SemiBold"/>
          <a:ea typeface="Aptos SemiBold"/>
          <a:cs typeface="Aptos SemiBold"/>
          <a:sym typeface="Aptos SemiBold"/>
        </a:defRPr>
      </a:lvl6pPr>
      <a:lvl7pPr marL="4445000" marR="0" indent="-635000" algn="l" defTabSz="825500" rtl="0" latinLnBrk="0">
        <a:lnSpc>
          <a:spcPct val="100000"/>
        </a:lnSpc>
        <a:spcBef>
          <a:spcPts val="39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ptos Display"/>
        <a:buChar char="‣"/>
        <a:tabLst/>
        <a:defRPr b="0" baseline="0" cap="none" i="0" spc="0" strike="noStrike" sz="4800" u="none">
          <a:solidFill>
            <a:srgbClr val="838787"/>
          </a:solidFill>
          <a:uFillTx/>
          <a:latin typeface="Aptos SemiBold"/>
          <a:ea typeface="Aptos SemiBold"/>
          <a:cs typeface="Aptos SemiBold"/>
          <a:sym typeface="Aptos SemiBold"/>
        </a:defRPr>
      </a:lvl7pPr>
      <a:lvl8pPr marL="5080000" marR="0" indent="-635000" algn="l" defTabSz="825500" rtl="0" latinLnBrk="0">
        <a:lnSpc>
          <a:spcPct val="100000"/>
        </a:lnSpc>
        <a:spcBef>
          <a:spcPts val="39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ptos Display"/>
        <a:buChar char="‣"/>
        <a:tabLst/>
        <a:defRPr b="0" baseline="0" cap="none" i="0" spc="0" strike="noStrike" sz="4800" u="none">
          <a:solidFill>
            <a:srgbClr val="838787"/>
          </a:solidFill>
          <a:uFillTx/>
          <a:latin typeface="Aptos SemiBold"/>
          <a:ea typeface="Aptos SemiBold"/>
          <a:cs typeface="Aptos SemiBold"/>
          <a:sym typeface="Aptos SemiBold"/>
        </a:defRPr>
      </a:lvl8pPr>
      <a:lvl9pPr marL="5715000" marR="0" indent="-635000" algn="l" defTabSz="825500" rtl="0" latinLnBrk="0">
        <a:lnSpc>
          <a:spcPct val="100000"/>
        </a:lnSpc>
        <a:spcBef>
          <a:spcPts val="39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ptos Display"/>
        <a:buChar char="‣"/>
        <a:tabLst/>
        <a:defRPr b="0" baseline="0" cap="none" i="0" spc="0" strike="noStrike" sz="4800" u="none">
          <a:solidFill>
            <a:srgbClr val="838787"/>
          </a:solidFill>
          <a:uFillTx/>
          <a:latin typeface="Aptos SemiBold"/>
          <a:ea typeface="Aptos SemiBold"/>
          <a:cs typeface="Aptos SemiBold"/>
          <a:sym typeface="Aptos SemiBold"/>
        </a:defRPr>
      </a:lvl9pPr>
    </p:bodyStyle>
    <p:otherStyle>
      <a:lvl1pPr marL="0" marR="0" indent="0" algn="r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228600" algn="r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457200" algn="r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685800" algn="r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914400" algn="r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1143000" algn="r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1371600" algn="r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1600200" algn="r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1828800" algn="r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tif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What is the Church?"/>
          <p:cNvSpPr txBox="1"/>
          <p:nvPr>
            <p:ph type="ctrTitle"/>
          </p:nvPr>
        </p:nvSpPr>
        <p:spPr>
          <a:xfrm>
            <a:off x="762000" y="6883400"/>
            <a:ext cx="22860000" cy="3810000"/>
          </a:xfrm>
          <a:prstGeom prst="rect">
            <a:avLst/>
          </a:prstGeom>
        </p:spPr>
        <p:txBody>
          <a:bodyPr/>
          <a:lstStyle>
            <a:lvl1pPr defTabSz="445770">
              <a:defRPr sz="16362"/>
            </a:lvl1pPr>
          </a:lstStyle>
          <a:p>
            <a:pPr/>
            <a:r>
              <a:t>What is the Church?</a:t>
            </a:r>
          </a:p>
        </p:txBody>
      </p:sp>
      <p:sp>
        <p:nvSpPr>
          <p:cNvPr id="186" name="New series"/>
          <p:cNvSpPr txBox="1"/>
          <p:nvPr>
            <p:ph type="subTitle" sz="quarter" idx="1"/>
          </p:nvPr>
        </p:nvSpPr>
        <p:spPr>
          <a:xfrm>
            <a:off x="762000" y="3835400"/>
            <a:ext cx="22860000" cy="2540000"/>
          </a:xfrm>
          <a:prstGeom prst="rect">
            <a:avLst/>
          </a:prstGeom>
        </p:spPr>
        <p:txBody>
          <a:bodyPr/>
          <a:lstStyle/>
          <a:p>
            <a:pPr/>
            <a:r>
              <a:t>New series</a:t>
            </a:r>
          </a:p>
        </p:txBody>
      </p:sp>
      <p:sp>
        <p:nvSpPr>
          <p:cNvPr id="187" name="Rev Simon Faulks - Rector"/>
          <p:cNvSpPr txBox="1"/>
          <p:nvPr/>
        </p:nvSpPr>
        <p:spPr>
          <a:xfrm>
            <a:off x="762000" y="9934374"/>
            <a:ext cx="22860000" cy="1509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r">
              <a:lnSpc>
                <a:spcPct val="80000"/>
              </a:lnSpc>
              <a:spcBef>
                <a:spcPts val="3200"/>
              </a:spcBef>
              <a:defRPr cap="all" sz="6000">
                <a:solidFill>
                  <a:srgbClr val="A6AAA9"/>
                </a:solidFill>
                <a:latin typeface="+mn-lt"/>
                <a:ea typeface="+mn-ea"/>
                <a:cs typeface="+mn-cs"/>
                <a:sym typeface="Aptos Bold"/>
              </a:defRPr>
            </a:lvl1pPr>
          </a:lstStyle>
          <a:p>
            <a:pPr/>
            <a:r>
              <a:t>Rev Simon Faulks - Rector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Worship…"/>
          <p:cNvSpPr txBox="1"/>
          <p:nvPr>
            <p:ph type="body" idx="1"/>
          </p:nvPr>
        </p:nvSpPr>
        <p:spPr>
          <a:xfrm>
            <a:off x="762000" y="993819"/>
            <a:ext cx="22860000" cy="11452181"/>
          </a:xfrm>
          <a:prstGeom prst="rect">
            <a:avLst/>
          </a:prstGeom>
        </p:spPr>
        <p:txBody>
          <a:bodyPr/>
          <a:lstStyle/>
          <a:p>
            <a:pPr>
              <a:defRPr sz="8000">
                <a:solidFill>
                  <a:srgbClr val="A6AAA9"/>
                </a:solidFill>
              </a:defRPr>
            </a:pPr>
            <a:r>
              <a:t>Worship</a:t>
            </a:r>
          </a:p>
          <a:p>
            <a:pPr>
              <a:defRPr sz="8000">
                <a:solidFill>
                  <a:srgbClr val="A6AAA9"/>
                </a:solidFill>
              </a:defRPr>
            </a:pPr>
            <a:r>
              <a:t>A welcoming and inviting Church</a:t>
            </a:r>
          </a:p>
          <a:p>
            <a:pPr>
              <a:defRPr sz="8000">
                <a:solidFill>
                  <a:srgbClr val="A6AAA9"/>
                </a:solidFill>
              </a:defRPr>
            </a:pPr>
            <a:r>
              <a:t>The Bible</a:t>
            </a:r>
          </a:p>
          <a:p>
            <a:pPr>
              <a:defRPr sz="8000">
                <a:solidFill>
                  <a:srgbClr val="A6AAA9"/>
                </a:solidFill>
              </a:defRPr>
            </a:pPr>
            <a:r>
              <a:t>Prayer</a:t>
            </a:r>
          </a:p>
          <a:p>
            <a:pPr>
              <a:defRPr sz="8000">
                <a:solidFill>
                  <a:srgbClr val="A6AAA9"/>
                </a:solidFill>
              </a:defRPr>
            </a:pPr>
            <a:r>
              <a:t>Our place in the church</a:t>
            </a:r>
          </a:p>
          <a:p>
            <a:pPr>
              <a:defRPr sz="8000">
                <a:solidFill>
                  <a:srgbClr val="A6AAA9"/>
                </a:solidFill>
              </a:defRPr>
            </a:pPr>
            <a:r>
              <a:t>Mission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push dir="l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89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What is the Church?"/>
          <p:cNvSpPr txBox="1"/>
          <p:nvPr>
            <p:ph type="ctrTitle"/>
          </p:nvPr>
        </p:nvSpPr>
        <p:spPr>
          <a:xfrm>
            <a:off x="762000" y="1847121"/>
            <a:ext cx="22860000" cy="3810001"/>
          </a:xfrm>
          <a:prstGeom prst="rect">
            <a:avLst/>
          </a:prstGeom>
        </p:spPr>
        <p:txBody>
          <a:bodyPr/>
          <a:lstStyle>
            <a:lvl1pPr defTabSz="445770">
              <a:defRPr sz="16362"/>
            </a:lvl1pPr>
          </a:lstStyle>
          <a:p>
            <a:pPr/>
            <a:r>
              <a:t>What is the Church?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push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hurch = Ekklesi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  <a:spcBef>
                <a:spcPts val="3900"/>
              </a:spcBef>
              <a:defRPr cap="none" sz="20000">
                <a:solidFill>
                  <a:srgbClr val="838787"/>
                </a:solidFill>
                <a:latin typeface="Aptos SemiBold"/>
                <a:ea typeface="Aptos SemiBold"/>
                <a:cs typeface="Aptos SemiBold"/>
                <a:sym typeface="Aptos SemiBold"/>
              </a:defRPr>
            </a:pPr>
            <a:r>
              <a:rPr>
                <a:solidFill>
                  <a:schemeClr val="accent1"/>
                </a:solidFill>
              </a:rPr>
              <a:t>Church =</a:t>
            </a:r>
            <a:r>
              <a:t> </a:t>
            </a:r>
            <a:r>
              <a:rPr>
                <a:solidFill>
                  <a:srgbClr val="222222"/>
                </a:solidFill>
              </a:rPr>
              <a:t>Ekklesia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push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hurch = Ekklesi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  <a:spcBef>
                <a:spcPts val="3900"/>
              </a:spcBef>
              <a:defRPr cap="none" sz="20000">
                <a:solidFill>
                  <a:srgbClr val="838787"/>
                </a:solidFill>
                <a:latin typeface="Aptos SemiBold"/>
                <a:ea typeface="Aptos SemiBold"/>
                <a:cs typeface="Aptos SemiBold"/>
                <a:sym typeface="Aptos SemiBold"/>
              </a:defRPr>
            </a:pPr>
            <a:r>
              <a:rPr>
                <a:solidFill>
                  <a:schemeClr val="accent1"/>
                </a:solidFill>
              </a:rPr>
              <a:t>Church =</a:t>
            </a:r>
            <a:r>
              <a:t> </a:t>
            </a:r>
            <a:r>
              <a:rPr>
                <a:solidFill>
                  <a:schemeClr val="accent1"/>
                </a:solidFill>
              </a:rPr>
              <a:t>Ekklesia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push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I tell you that you are Peter, and on this rock I will build my church, and the gates of Hades will not overcome it."/>
          <p:cNvSpPr txBox="1"/>
          <p:nvPr>
            <p:ph type="ctrTitle"/>
          </p:nvPr>
        </p:nvSpPr>
        <p:spPr>
          <a:xfrm>
            <a:off x="762000" y="4399315"/>
            <a:ext cx="22860000" cy="3810001"/>
          </a:xfrm>
          <a:prstGeom prst="rect">
            <a:avLst/>
          </a:prstGeom>
        </p:spPr>
        <p:txBody>
          <a:bodyPr/>
          <a:lstStyle>
            <a:lvl1pPr defTabSz="817244">
              <a:lnSpc>
                <a:spcPct val="100000"/>
              </a:lnSpc>
              <a:spcBef>
                <a:spcPts val="3800"/>
              </a:spcBef>
              <a:defRPr cap="none" sz="7919">
                <a:latin typeface="Aptos SemiBold"/>
                <a:ea typeface="Aptos SemiBold"/>
                <a:cs typeface="Aptos SemiBold"/>
                <a:sym typeface="Aptos SemiBold"/>
              </a:defRPr>
            </a:lvl1pPr>
          </a:lstStyle>
          <a:p>
            <a:pPr/>
            <a:r>
              <a:t>I tell you that you are Peter, and on this rock I will build my church, and the gates of Hades will not overcome it.</a:t>
            </a:r>
          </a:p>
        </p:txBody>
      </p:sp>
      <p:sp>
        <p:nvSpPr>
          <p:cNvPr id="198" name="Matthew 16:18"/>
          <p:cNvSpPr txBox="1"/>
          <p:nvPr>
            <p:ph type="subTitle" sz="quarter" idx="1"/>
          </p:nvPr>
        </p:nvSpPr>
        <p:spPr>
          <a:xfrm>
            <a:off x="762000" y="1351315"/>
            <a:ext cx="22860000" cy="25400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3900"/>
              </a:spcBef>
              <a:defRPr cap="none" sz="8000">
                <a:solidFill>
                  <a:srgbClr val="838787"/>
                </a:solidFill>
                <a:latin typeface="Aptos SemiBold"/>
                <a:ea typeface="Aptos SemiBold"/>
                <a:cs typeface="Aptos SemiBold"/>
                <a:sym typeface="Aptos SemiBold"/>
              </a:defRPr>
            </a:lvl1pPr>
          </a:lstStyle>
          <a:p>
            <a:pPr/>
            <a:r>
              <a:t>Matthew 16:18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push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push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Ekklesia"/>
          <p:cNvSpPr txBox="1"/>
          <p:nvPr>
            <p:ph type="title"/>
          </p:nvPr>
        </p:nvSpPr>
        <p:spPr>
          <a:xfrm>
            <a:off x="762000" y="1679522"/>
            <a:ext cx="22860000" cy="63500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3900"/>
              </a:spcBef>
              <a:defRPr cap="none" sz="20000">
                <a:latin typeface="Aptos SemiBold"/>
                <a:ea typeface="Aptos SemiBold"/>
                <a:cs typeface="Aptos SemiBold"/>
                <a:sym typeface="Aptos SemiBold"/>
              </a:defRPr>
            </a:lvl1pPr>
          </a:lstStyle>
          <a:p>
            <a:pPr>
              <a:defRPr>
                <a:solidFill>
                  <a:srgbClr val="838787"/>
                </a:solidFill>
              </a:defRPr>
            </a:pPr>
            <a:r>
              <a:rPr>
                <a:solidFill>
                  <a:schemeClr val="accent1"/>
                </a:solidFill>
              </a:rPr>
              <a:t>Ekklesia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push dir="l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I tell you that you are Peter, and on this rock I will build my ‘ekklesia’."/>
          <p:cNvSpPr txBox="1"/>
          <p:nvPr>
            <p:ph type="ctrTitle"/>
          </p:nvPr>
        </p:nvSpPr>
        <p:spPr>
          <a:xfrm>
            <a:off x="762000" y="2600495"/>
            <a:ext cx="22860000" cy="983383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3900"/>
              </a:spcBef>
              <a:defRPr cap="none" sz="8000">
                <a:latin typeface="Aptos SemiBold"/>
                <a:ea typeface="Aptos SemiBold"/>
                <a:cs typeface="Aptos SemiBold"/>
                <a:sym typeface="Aptos SemiBold"/>
              </a:defRPr>
            </a:lvl1pPr>
          </a:lstStyle>
          <a:p>
            <a:pPr/>
            <a:r>
              <a:t>I tell you that you are Peter, and on this rock I will build my ‘ekklesia’.</a:t>
            </a:r>
          </a:p>
        </p:txBody>
      </p:sp>
      <p:sp>
        <p:nvSpPr>
          <p:cNvPr id="204" name="Matthew 16:18"/>
          <p:cNvSpPr txBox="1"/>
          <p:nvPr>
            <p:ph type="subTitle" sz="quarter" idx="1"/>
          </p:nvPr>
        </p:nvSpPr>
        <p:spPr>
          <a:xfrm>
            <a:off x="762000" y="-447504"/>
            <a:ext cx="22860000" cy="25400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3900"/>
              </a:spcBef>
              <a:defRPr cap="none" sz="8000">
                <a:solidFill>
                  <a:srgbClr val="838787"/>
                </a:solidFill>
                <a:latin typeface="Aptos SemiBold"/>
                <a:ea typeface="Aptos SemiBold"/>
                <a:cs typeface="Aptos SemiBold"/>
                <a:sym typeface="Aptos SemiBold"/>
              </a:defRPr>
            </a:lvl1pPr>
          </a:lstStyle>
          <a:p>
            <a:pPr/>
            <a:r>
              <a:t>Matthew 16:18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push dir="l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I tell you that you are Peter, and on this rock I will build my ‘ekklesia’.…"/>
          <p:cNvSpPr txBox="1"/>
          <p:nvPr>
            <p:ph type="ctrTitle"/>
          </p:nvPr>
        </p:nvSpPr>
        <p:spPr>
          <a:xfrm>
            <a:off x="762000" y="2600495"/>
            <a:ext cx="22860000" cy="983383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  <a:spcBef>
                <a:spcPts val="3900"/>
              </a:spcBef>
              <a:defRPr cap="none" sz="8000">
                <a:latin typeface="Aptos SemiBold"/>
                <a:ea typeface="Aptos SemiBold"/>
                <a:cs typeface="Aptos SemiBold"/>
                <a:sym typeface="Aptos SemiBold"/>
              </a:defRPr>
            </a:pPr>
            <a:r>
              <a:t>I tell you that you are Peter, and on this rock I will build my ‘ekklesia’.</a:t>
            </a:r>
          </a:p>
          <a:p>
            <a:pPr>
              <a:lnSpc>
                <a:spcPct val="100000"/>
              </a:lnSpc>
              <a:spcBef>
                <a:spcPts val="3900"/>
              </a:spcBef>
              <a:defRPr cap="none" sz="8000">
                <a:latin typeface="Aptos SemiBold"/>
                <a:ea typeface="Aptos SemiBold"/>
                <a:cs typeface="Aptos SemiBold"/>
                <a:sym typeface="Aptos SemiBold"/>
              </a:defRPr>
            </a:pPr>
            <a:r>
              <a:t>=</a:t>
            </a:r>
          </a:p>
          <a:p>
            <a:pPr>
              <a:lnSpc>
                <a:spcPct val="100000"/>
              </a:lnSpc>
              <a:spcBef>
                <a:spcPts val="3900"/>
              </a:spcBef>
              <a:defRPr cap="none" sz="8000">
                <a:latin typeface="Aptos Bold Italic"/>
                <a:ea typeface="Aptos Bold Italic"/>
                <a:cs typeface="Aptos Bold Italic"/>
                <a:sym typeface="Aptos Bold Italic"/>
              </a:defRPr>
            </a:pPr>
            <a:r>
              <a:t>I will gather together my citizens, those who belong to me</a:t>
            </a:r>
          </a:p>
        </p:txBody>
      </p:sp>
      <p:sp>
        <p:nvSpPr>
          <p:cNvPr id="207" name="Matthew 16:18"/>
          <p:cNvSpPr txBox="1"/>
          <p:nvPr>
            <p:ph type="subTitle" sz="quarter" idx="1"/>
          </p:nvPr>
        </p:nvSpPr>
        <p:spPr>
          <a:xfrm>
            <a:off x="762000" y="-447504"/>
            <a:ext cx="22860000" cy="25400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3900"/>
              </a:spcBef>
              <a:defRPr cap="none" sz="8000">
                <a:solidFill>
                  <a:srgbClr val="838787"/>
                </a:solidFill>
                <a:latin typeface="Aptos SemiBold"/>
                <a:ea typeface="Aptos SemiBold"/>
                <a:cs typeface="Aptos SemiBold"/>
                <a:sym typeface="Aptos SemiBold"/>
              </a:defRPr>
            </a:lvl1pPr>
          </a:lstStyle>
          <a:p>
            <a:pPr/>
            <a:r>
              <a:t>Matthew 16:18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push dir="l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Discipl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spcBef>
                <a:spcPts val="3900"/>
              </a:spcBef>
              <a:defRPr cap="none" sz="20000">
                <a:latin typeface="Aptos SemiBold"/>
                <a:ea typeface="Aptos SemiBold"/>
                <a:cs typeface="Aptos SemiBold"/>
                <a:sym typeface="Aptos SemiBold"/>
              </a:defRPr>
            </a:lvl1pPr>
          </a:lstStyle>
          <a:p>
            <a:pPr>
              <a:defRPr>
                <a:solidFill>
                  <a:srgbClr val="838787"/>
                </a:solidFill>
              </a:defRPr>
            </a:pPr>
            <a:r>
              <a:rPr>
                <a:solidFill>
                  <a:schemeClr val="accent1"/>
                </a:solidFill>
              </a:rPr>
              <a:t>Disciples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push dir="l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I tell you that you are Peter, and on this rock I will build my ‘ekklesia’.…"/>
          <p:cNvSpPr txBox="1"/>
          <p:nvPr>
            <p:ph type="ctrTitle"/>
          </p:nvPr>
        </p:nvSpPr>
        <p:spPr>
          <a:xfrm>
            <a:off x="762000" y="2600495"/>
            <a:ext cx="22860000" cy="10859728"/>
          </a:xfrm>
          <a:prstGeom prst="rect">
            <a:avLst/>
          </a:prstGeom>
        </p:spPr>
        <p:txBody>
          <a:bodyPr/>
          <a:lstStyle/>
          <a:p>
            <a:pPr defTabSz="742950">
              <a:lnSpc>
                <a:spcPct val="100000"/>
              </a:lnSpc>
              <a:spcBef>
                <a:spcPts val="3500"/>
              </a:spcBef>
              <a:defRPr cap="none" sz="7200">
                <a:latin typeface="Aptos SemiBold"/>
                <a:ea typeface="Aptos SemiBold"/>
                <a:cs typeface="Aptos SemiBold"/>
                <a:sym typeface="Aptos SemiBold"/>
              </a:defRPr>
            </a:pPr>
            <a:r>
              <a:t>I tell you that you are Peter, and on this rock I will build my ‘ekklesia’.</a:t>
            </a:r>
          </a:p>
          <a:p>
            <a:pPr algn="ctr" defTabSz="742950">
              <a:lnSpc>
                <a:spcPct val="100000"/>
              </a:lnSpc>
              <a:spcBef>
                <a:spcPts val="3500"/>
              </a:spcBef>
              <a:defRPr cap="none" sz="7200">
                <a:latin typeface="Aptos SemiBold"/>
                <a:ea typeface="Aptos SemiBold"/>
                <a:cs typeface="Aptos SemiBold"/>
                <a:sym typeface="Aptos SemiBold"/>
              </a:defRPr>
            </a:pPr>
            <a:r>
              <a:t>=</a:t>
            </a:r>
          </a:p>
          <a:p>
            <a:pPr defTabSz="742950">
              <a:lnSpc>
                <a:spcPct val="100000"/>
              </a:lnSpc>
              <a:spcBef>
                <a:spcPts val="3500"/>
              </a:spcBef>
              <a:defRPr cap="none" sz="7200">
                <a:latin typeface="Aptos Bold Italic"/>
                <a:ea typeface="Aptos Bold Italic"/>
                <a:cs typeface="Aptos Bold Italic"/>
                <a:sym typeface="Aptos Bold Italic"/>
              </a:defRPr>
            </a:pPr>
            <a:r>
              <a:t>I will gather together my citizens, those who belong to me.</a:t>
            </a:r>
          </a:p>
          <a:p>
            <a:pPr algn="ctr" defTabSz="742950">
              <a:lnSpc>
                <a:spcPct val="100000"/>
              </a:lnSpc>
              <a:spcBef>
                <a:spcPts val="3500"/>
              </a:spcBef>
              <a:defRPr cap="none" sz="7200">
                <a:latin typeface="Aptos Bold Italic"/>
                <a:ea typeface="Aptos Bold Italic"/>
                <a:cs typeface="Aptos Bold Italic"/>
                <a:sym typeface="Aptos Bold Italic"/>
              </a:defRPr>
            </a:pPr>
            <a:r>
              <a:t>=</a:t>
            </a:r>
          </a:p>
          <a:p>
            <a:pPr defTabSz="742950">
              <a:lnSpc>
                <a:spcPct val="100000"/>
              </a:lnSpc>
              <a:spcBef>
                <a:spcPts val="3500"/>
              </a:spcBef>
              <a:defRPr cap="none" sz="7200">
                <a:latin typeface="Aptos Bold Italic"/>
                <a:ea typeface="Aptos Bold Italic"/>
                <a:cs typeface="Aptos Bold Italic"/>
                <a:sym typeface="Aptos Bold Italic"/>
              </a:defRPr>
            </a:pPr>
            <a:r>
              <a:t>“You will be the foundation on which I build the gathering of my disciples.”</a:t>
            </a:r>
          </a:p>
        </p:txBody>
      </p:sp>
      <p:sp>
        <p:nvSpPr>
          <p:cNvPr id="212" name="Matthew 16:18"/>
          <p:cNvSpPr txBox="1"/>
          <p:nvPr>
            <p:ph type="subTitle" sz="quarter" idx="1"/>
          </p:nvPr>
        </p:nvSpPr>
        <p:spPr>
          <a:xfrm>
            <a:off x="762000" y="-447504"/>
            <a:ext cx="22860000" cy="25400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3900"/>
              </a:spcBef>
              <a:defRPr cap="none" sz="8000">
                <a:solidFill>
                  <a:srgbClr val="838787"/>
                </a:solidFill>
                <a:latin typeface="Aptos SemiBold"/>
                <a:ea typeface="Aptos SemiBold"/>
                <a:cs typeface="Aptos SemiBold"/>
                <a:sym typeface="Aptos SemiBold"/>
              </a:defRPr>
            </a:lvl1pPr>
          </a:lstStyle>
          <a:p>
            <a:pPr/>
            <a:r>
              <a:t>Matthew 16:18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push dir="l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aul &amp; ekklesia"/>
          <p:cNvSpPr txBox="1"/>
          <p:nvPr>
            <p:ph type="title"/>
          </p:nvPr>
        </p:nvSpPr>
        <p:spPr>
          <a:xfrm>
            <a:off x="762000" y="1679522"/>
            <a:ext cx="22860000" cy="6350001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spcBef>
                <a:spcPts val="3900"/>
              </a:spcBef>
              <a:defRPr cap="none" sz="20000">
                <a:latin typeface="Aptos SemiBold"/>
                <a:ea typeface="Aptos SemiBold"/>
                <a:cs typeface="Aptos SemiBold"/>
                <a:sym typeface="Aptos SemiBold"/>
              </a:defRPr>
            </a:lvl1pPr>
          </a:lstStyle>
          <a:p>
            <a:pPr>
              <a:defRPr>
                <a:solidFill>
                  <a:srgbClr val="838787"/>
                </a:solidFill>
              </a:defRPr>
            </a:pPr>
            <a:r>
              <a:rPr>
                <a:solidFill>
                  <a:schemeClr val="accent1"/>
                </a:solidFill>
              </a:rPr>
              <a:t>Paul &amp; ekklesia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push dir="l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27 Now you are the body of Christ, and each one of you is a part of it. 28 And God has placed in the church first of all apostles..."/>
          <p:cNvSpPr txBox="1"/>
          <p:nvPr>
            <p:ph type="ctrTitle"/>
          </p:nvPr>
        </p:nvSpPr>
        <p:spPr>
          <a:xfrm>
            <a:off x="762000" y="4399315"/>
            <a:ext cx="22860000" cy="6104366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3900"/>
              </a:spcBef>
              <a:defRPr cap="none" sz="8000">
                <a:latin typeface="Aptos SemiBold"/>
                <a:ea typeface="Aptos SemiBold"/>
                <a:cs typeface="Aptos SemiBold"/>
                <a:sym typeface="Aptos SemiBold"/>
              </a:defRPr>
            </a:lvl1pPr>
          </a:lstStyle>
          <a:p>
            <a:pPr/>
            <a:r>
              <a:t>27 Now you are the body of Christ, and each one of you is a part of it. 28 And God has placed in the church first of all apostles...</a:t>
            </a:r>
          </a:p>
        </p:txBody>
      </p:sp>
      <p:sp>
        <p:nvSpPr>
          <p:cNvPr id="217" name="1 Corinthians 12:27-28"/>
          <p:cNvSpPr txBox="1"/>
          <p:nvPr>
            <p:ph type="subTitle" sz="quarter" idx="1"/>
          </p:nvPr>
        </p:nvSpPr>
        <p:spPr>
          <a:xfrm>
            <a:off x="762000" y="1351315"/>
            <a:ext cx="22860000" cy="25400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3900"/>
              </a:spcBef>
              <a:defRPr cap="none" sz="8000">
                <a:solidFill>
                  <a:srgbClr val="838787"/>
                </a:solidFill>
                <a:latin typeface="Aptos SemiBold"/>
                <a:ea typeface="Aptos SemiBold"/>
                <a:cs typeface="Aptos SemiBold"/>
                <a:sym typeface="Aptos SemiBold"/>
              </a:defRPr>
            </a:lvl1pPr>
          </a:lstStyle>
          <a:p>
            <a:pPr/>
            <a:r>
              <a:t>1 Corinthians 12:27-28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push dir="l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88100" y="508000"/>
            <a:ext cx="11607800" cy="1270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push dir="l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push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New_Template7">
  <a:themeElements>
    <a:clrScheme name="New_Template7">
      <a:dk1>
        <a:srgbClr val="222222"/>
      </a:dk1>
      <a:lt1>
        <a:srgbClr val="838787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Aptos Bold"/>
        <a:ea typeface="Aptos Bold"/>
        <a:cs typeface="Aptos Bold"/>
      </a:majorFont>
      <a:minorFont>
        <a:latin typeface="Aptos Bold"/>
        <a:ea typeface="Aptos Bold"/>
        <a:cs typeface="Aptos Bold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0" strike="noStrike" sz="4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Aptos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3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838787"/>
            </a:solidFill>
            <a:effectLst/>
            <a:uFillTx/>
            <a:latin typeface="Aptos SemiBold"/>
            <a:ea typeface="Aptos SemiBold"/>
            <a:cs typeface="Aptos SemiBold"/>
            <a:sym typeface="Aptos Semi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7">
  <a:themeElements>
    <a:clrScheme name="New_Template7">
      <a:dk1>
        <a:srgbClr val="000000"/>
      </a:dk1>
      <a:lt1>
        <a:srgbClr val="FFFFFF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Aptos Bold"/>
        <a:ea typeface="Aptos Bold"/>
        <a:cs typeface="Aptos Bold"/>
      </a:majorFont>
      <a:minorFont>
        <a:latin typeface="Aptos Bold"/>
        <a:ea typeface="Aptos Bold"/>
        <a:cs typeface="Aptos Bold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0" strike="noStrike" sz="4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Aptos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3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838787"/>
            </a:solidFill>
            <a:effectLst/>
            <a:uFillTx/>
            <a:latin typeface="Aptos SemiBold"/>
            <a:ea typeface="Aptos SemiBold"/>
            <a:cs typeface="Aptos SemiBold"/>
            <a:sym typeface="Aptos Semi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