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6" r:id="rId3"/>
    <p:sldId id="277" r:id="rId4"/>
    <p:sldId id="297" r:id="rId5"/>
    <p:sldId id="274" r:id="rId6"/>
    <p:sldId id="263" r:id="rId7"/>
    <p:sldId id="270" r:id="rId8"/>
    <p:sldId id="257" r:id="rId9"/>
    <p:sldId id="264" r:id="rId10"/>
    <p:sldId id="260" r:id="rId11"/>
    <p:sldId id="261" r:id="rId12"/>
    <p:sldId id="268" r:id="rId13"/>
    <p:sldId id="266" r:id="rId14"/>
    <p:sldId id="267" r:id="rId15"/>
    <p:sldId id="269" r:id="rId16"/>
    <p:sldId id="272" r:id="rId17"/>
  </p:sldIdLst>
  <p:sldSz cx="12192000" cy="6858000"/>
  <p:notesSz cx="6889750" cy="9671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48982A-DB57-4D61-B426-3CD032D47DD8}" v="7" dt="2026-09-19T22:08:18.9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97" autoAdjust="0"/>
    <p:restoredTop sz="94660"/>
  </p:normalViewPr>
  <p:slideViewPr>
    <p:cSldViewPr snapToGrid="0">
      <p:cViewPr varScale="1">
        <p:scale>
          <a:sx n="69" d="100"/>
          <a:sy n="69" d="100"/>
        </p:scale>
        <p:origin x="101" y="1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Wicks" userId="93ef1ecd56491af1" providerId="LiveId" clId="{13279438-59B7-49F3-95A7-07066957322E}"/>
    <pc:docChg chg="undo redo custSel delSld modSld">
      <pc:chgData name="Hannah Wicks" userId="93ef1ecd56491af1" providerId="LiveId" clId="{13279438-59B7-49F3-95A7-07066957322E}" dt="2026-09-19T22:35:46.905" v="566" actId="6549"/>
      <pc:docMkLst>
        <pc:docMk/>
      </pc:docMkLst>
      <pc:sldChg chg="addSp delSp modSp mod modTransition delAnim modAnim modNotesTx">
        <pc:chgData name="Hannah Wicks" userId="93ef1ecd56491af1" providerId="LiveId" clId="{13279438-59B7-49F3-95A7-07066957322E}" dt="2026-09-19T21:43:16.873" v="498" actId="478"/>
        <pc:sldMkLst>
          <pc:docMk/>
          <pc:sldMk cId="3812951161" sldId="256"/>
        </pc:sldMkLst>
        <pc:picChg chg="add del mod">
          <ac:chgData name="Hannah Wicks" userId="93ef1ecd56491af1" providerId="LiveId" clId="{13279438-59B7-49F3-95A7-07066957322E}" dt="2026-09-18T14:08:33.145" v="479"/>
          <ac:picMkLst>
            <pc:docMk/>
            <pc:sldMk cId="3812951161" sldId="256"/>
            <ac:picMk id="16" creationId="{252A0485-505B-49CD-674E-27B8FFFE755F}"/>
          </ac:picMkLst>
        </pc:picChg>
        <pc:picChg chg="add del mod ord">
          <ac:chgData name="Hannah Wicks" userId="93ef1ecd56491af1" providerId="LiveId" clId="{13279438-59B7-49F3-95A7-07066957322E}" dt="2026-09-18T14:08:49.950" v="480"/>
          <ac:picMkLst>
            <pc:docMk/>
            <pc:sldMk cId="3812951161" sldId="256"/>
            <ac:picMk id="18" creationId="{29448A5C-3FC5-C98C-4FAD-CF87E6F2E0F1}"/>
          </ac:picMkLst>
        </pc:picChg>
        <pc:picChg chg="add del mod">
          <ac:chgData name="Hannah Wicks" userId="93ef1ecd56491af1" providerId="LiveId" clId="{13279438-59B7-49F3-95A7-07066957322E}" dt="2026-09-18T14:08:52.448" v="482"/>
          <ac:picMkLst>
            <pc:docMk/>
            <pc:sldMk cId="3812951161" sldId="256"/>
            <ac:picMk id="19" creationId="{BF400656-D9D3-FE0C-ECC7-22AC17EAB2A7}"/>
          </ac:picMkLst>
        </pc:picChg>
        <pc:picChg chg="add del mod ord">
          <ac:chgData name="Hannah Wicks" userId="93ef1ecd56491af1" providerId="LiveId" clId="{13279438-59B7-49F3-95A7-07066957322E}" dt="2026-09-18T14:09:05.562" v="483"/>
          <ac:picMkLst>
            <pc:docMk/>
            <pc:sldMk cId="3812951161" sldId="256"/>
            <ac:picMk id="22" creationId="{A9F9C677-42A3-5546-B196-A460CE296AE3}"/>
          </ac:picMkLst>
        </pc:picChg>
        <pc:picChg chg="add del mod">
          <ac:chgData name="Hannah Wicks" userId="93ef1ecd56491af1" providerId="LiveId" clId="{13279438-59B7-49F3-95A7-07066957322E}" dt="2026-09-18T14:09:07.412" v="485"/>
          <ac:picMkLst>
            <pc:docMk/>
            <pc:sldMk cId="3812951161" sldId="256"/>
            <ac:picMk id="23" creationId="{99360A06-2509-F9C7-7380-426D1CB76705}"/>
          </ac:picMkLst>
        </pc:picChg>
        <pc:picChg chg="add del mod ord">
          <ac:chgData name="Hannah Wicks" userId="93ef1ecd56491af1" providerId="LiveId" clId="{13279438-59B7-49F3-95A7-07066957322E}" dt="2026-09-18T14:20:51.478" v="486"/>
          <ac:picMkLst>
            <pc:docMk/>
            <pc:sldMk cId="3812951161" sldId="256"/>
            <ac:picMk id="26" creationId="{00965E91-26F9-6083-1F2F-6455C4C06A31}"/>
          </ac:picMkLst>
        </pc:picChg>
        <pc:picChg chg="add del mod">
          <ac:chgData name="Hannah Wicks" userId="93ef1ecd56491af1" providerId="LiveId" clId="{13279438-59B7-49F3-95A7-07066957322E}" dt="2026-09-19T21:43:16.873" v="498" actId="478"/>
          <ac:picMkLst>
            <pc:docMk/>
            <pc:sldMk cId="3812951161" sldId="256"/>
            <ac:picMk id="27" creationId="{57F9E021-BA73-9695-DC7E-C24913192EF3}"/>
          </ac:picMkLst>
        </pc:picChg>
      </pc:sldChg>
      <pc:sldChg chg="addSp delSp modSp mod modTransition setBg delAnim">
        <pc:chgData name="Hannah Wicks" userId="93ef1ecd56491af1" providerId="LiveId" clId="{13279438-59B7-49F3-95A7-07066957322E}" dt="2026-09-19T21:46:36.663" v="508" actId="478"/>
        <pc:sldMkLst>
          <pc:docMk/>
          <pc:sldMk cId="3850174273" sldId="257"/>
        </pc:sldMkLst>
        <pc:picChg chg="add del mod">
          <ac:chgData name="Hannah Wicks" userId="93ef1ecd56491af1" providerId="LiveId" clId="{13279438-59B7-49F3-95A7-07066957322E}" dt="2026-09-19T21:46:36.663" v="508" actId="478"/>
          <ac:picMkLst>
            <pc:docMk/>
            <pc:sldMk cId="3850174273" sldId="257"/>
            <ac:picMk id="4" creationId="{AF75B171-EEC8-D551-3B8B-EB8E1A71D0C6}"/>
          </ac:picMkLst>
        </pc:picChg>
      </pc:sldChg>
      <pc:sldChg chg="del">
        <pc:chgData name="Hannah Wicks" userId="93ef1ecd56491af1" providerId="LiveId" clId="{13279438-59B7-49F3-95A7-07066957322E}" dt="2026-09-18T09:08:20.901" v="2" actId="47"/>
        <pc:sldMkLst>
          <pc:docMk/>
          <pc:sldMk cId="593150734" sldId="258"/>
        </pc:sldMkLst>
      </pc:sldChg>
      <pc:sldChg chg="del">
        <pc:chgData name="Hannah Wicks" userId="93ef1ecd56491af1" providerId="LiveId" clId="{13279438-59B7-49F3-95A7-07066957322E}" dt="2026-09-18T09:08:19.086" v="1" actId="47"/>
        <pc:sldMkLst>
          <pc:docMk/>
          <pc:sldMk cId="434586054" sldId="259"/>
        </pc:sldMkLst>
      </pc:sldChg>
      <pc:sldChg chg="addSp delSp modSp mod modTransition setBg delAnim modAnim">
        <pc:chgData name="Hannah Wicks" userId="93ef1ecd56491af1" providerId="LiveId" clId="{13279438-59B7-49F3-95A7-07066957322E}" dt="2026-09-19T21:51:35.722" v="511" actId="478"/>
        <pc:sldMkLst>
          <pc:docMk/>
          <pc:sldMk cId="943933019" sldId="260"/>
        </pc:sldMkLst>
        <pc:picChg chg="add del mod">
          <ac:chgData name="Hannah Wicks" userId="93ef1ecd56491af1" providerId="LiveId" clId="{13279438-59B7-49F3-95A7-07066957322E}" dt="2026-09-18T14:21:08.038" v="488"/>
          <ac:picMkLst>
            <pc:docMk/>
            <pc:sldMk cId="943933019" sldId="260"/>
            <ac:picMk id="4" creationId="{E83710A1-1333-C50B-0496-C46D83F3DFB0}"/>
          </ac:picMkLst>
        </pc:picChg>
        <pc:picChg chg="add del mod ord">
          <ac:chgData name="Hannah Wicks" userId="93ef1ecd56491af1" providerId="LiveId" clId="{13279438-59B7-49F3-95A7-07066957322E}" dt="2026-09-18T14:22:26.545" v="489"/>
          <ac:picMkLst>
            <pc:docMk/>
            <pc:sldMk cId="943933019" sldId="260"/>
            <ac:picMk id="7" creationId="{D24E4733-ACC9-3B67-3C5E-25B9831124D3}"/>
          </ac:picMkLst>
        </pc:picChg>
        <pc:picChg chg="add del mod">
          <ac:chgData name="Hannah Wicks" userId="93ef1ecd56491af1" providerId="LiveId" clId="{13279438-59B7-49F3-95A7-07066957322E}" dt="2026-09-19T21:51:35.722" v="511" actId="478"/>
          <ac:picMkLst>
            <pc:docMk/>
            <pc:sldMk cId="943933019" sldId="260"/>
            <ac:picMk id="8" creationId="{6FACB947-CBB7-B92D-D62D-D7185D352C2F}"/>
          </ac:picMkLst>
        </pc:picChg>
      </pc:sldChg>
      <pc:sldChg chg="addSp delSp modSp mod modTransition setBg delAnim modAnim">
        <pc:chgData name="Hannah Wicks" userId="93ef1ecd56491af1" providerId="LiveId" clId="{13279438-59B7-49F3-95A7-07066957322E}" dt="2026-09-19T21:51:40.928" v="512" actId="478"/>
        <pc:sldMkLst>
          <pc:docMk/>
          <pc:sldMk cId="3756643937" sldId="261"/>
        </pc:sldMkLst>
        <pc:picChg chg="add del mod">
          <ac:chgData name="Hannah Wicks" userId="93ef1ecd56491af1" providerId="LiveId" clId="{13279438-59B7-49F3-95A7-07066957322E}" dt="2026-09-18T14:22:52.151" v="491"/>
          <ac:picMkLst>
            <pc:docMk/>
            <pc:sldMk cId="3756643937" sldId="261"/>
            <ac:picMk id="6" creationId="{FD96C79C-B31E-A607-F4A8-664A44216848}"/>
          </ac:picMkLst>
        </pc:picChg>
        <pc:picChg chg="add del mod ord">
          <ac:chgData name="Hannah Wicks" userId="93ef1ecd56491af1" providerId="LiveId" clId="{13279438-59B7-49F3-95A7-07066957322E}" dt="2026-09-18T14:23:42.439" v="492"/>
          <ac:picMkLst>
            <pc:docMk/>
            <pc:sldMk cId="3756643937" sldId="261"/>
            <ac:picMk id="13" creationId="{88D742D1-3399-1063-3569-55B5FE126E1D}"/>
          </ac:picMkLst>
        </pc:picChg>
        <pc:picChg chg="add del mod">
          <ac:chgData name="Hannah Wicks" userId="93ef1ecd56491af1" providerId="LiveId" clId="{13279438-59B7-49F3-95A7-07066957322E}" dt="2026-09-19T21:51:40.928" v="512" actId="478"/>
          <ac:picMkLst>
            <pc:docMk/>
            <pc:sldMk cId="3756643937" sldId="261"/>
            <ac:picMk id="14" creationId="{EA5B918B-6420-0345-8137-8162F37B2BCA}"/>
          </ac:picMkLst>
        </pc:picChg>
      </pc:sldChg>
      <pc:sldChg chg="del">
        <pc:chgData name="Hannah Wicks" userId="93ef1ecd56491af1" providerId="LiveId" clId="{13279438-59B7-49F3-95A7-07066957322E}" dt="2026-09-18T09:08:19.086" v="1" actId="47"/>
        <pc:sldMkLst>
          <pc:docMk/>
          <pc:sldMk cId="1494948970" sldId="262"/>
        </pc:sldMkLst>
      </pc:sldChg>
      <pc:sldChg chg="addSp delSp modSp mod modTransition setBg delAnim modAnim">
        <pc:chgData name="Hannah Wicks" userId="93ef1ecd56491af1" providerId="LiveId" clId="{13279438-59B7-49F3-95A7-07066957322E}" dt="2026-09-19T22:08:55.472" v="545" actId="732"/>
        <pc:sldMkLst>
          <pc:docMk/>
          <pc:sldMk cId="1017645032" sldId="263"/>
        </pc:sldMkLst>
        <pc:spChg chg="add del">
          <ac:chgData name="Hannah Wicks" userId="93ef1ecd56491af1" providerId="LiveId" clId="{13279438-59B7-49F3-95A7-07066957322E}" dt="2026-09-19T22:08:29.427" v="541" actId="26606"/>
          <ac:spMkLst>
            <pc:docMk/>
            <pc:sldMk cId="1017645032" sldId="263"/>
            <ac:spMk id="12" creationId="{854ECEBE-9353-406C-9313-02A517A310EF}"/>
          </ac:spMkLst>
        </pc:spChg>
        <pc:spChg chg="del">
          <ac:chgData name="Hannah Wicks" userId="93ef1ecd56491af1" providerId="LiveId" clId="{13279438-59B7-49F3-95A7-07066957322E}" dt="2026-09-19T21:44:11.057" v="506" actId="26606"/>
          <ac:spMkLst>
            <pc:docMk/>
            <pc:sldMk cId="1017645032" sldId="263"/>
            <ac:spMk id="14" creationId="{25414FA1-2D4C-41DB-83DE-4F3E38C10A63}"/>
          </ac:spMkLst>
        </pc:spChg>
        <pc:spChg chg="add del">
          <ac:chgData name="Hannah Wicks" userId="93ef1ecd56491af1" providerId="LiveId" clId="{13279438-59B7-49F3-95A7-07066957322E}" dt="2026-09-19T22:08:29.427" v="541" actId="26606"/>
          <ac:spMkLst>
            <pc:docMk/>
            <pc:sldMk cId="1017645032" sldId="263"/>
            <ac:spMk id="16" creationId="{86806086-A782-4311-A63B-1A68574D8067}"/>
          </ac:spMkLst>
        </pc:spChg>
        <pc:spChg chg="add del">
          <ac:chgData name="Hannah Wicks" userId="93ef1ecd56491af1" providerId="LiveId" clId="{13279438-59B7-49F3-95A7-07066957322E}" dt="2026-09-19T22:08:29.427" v="541" actId="26606"/>
          <ac:spMkLst>
            <pc:docMk/>
            <pc:sldMk cId="1017645032" sldId="263"/>
            <ac:spMk id="18" creationId="{CE71458B-DF80-43DF-9693-2EC3878ACAB5}"/>
          </ac:spMkLst>
        </pc:spChg>
        <pc:spChg chg="add del">
          <ac:chgData name="Hannah Wicks" userId="93ef1ecd56491af1" providerId="LiveId" clId="{13279438-59B7-49F3-95A7-07066957322E}" dt="2026-09-19T22:08:29.427" v="541" actId="26606"/>
          <ac:spMkLst>
            <pc:docMk/>
            <pc:sldMk cId="1017645032" sldId="263"/>
            <ac:spMk id="20" creationId="{DE1994AC-22D1-4B48-9EDA-BE373E704567}"/>
          </ac:spMkLst>
        </pc:spChg>
        <pc:spChg chg="add del">
          <ac:chgData name="Hannah Wicks" userId="93ef1ecd56491af1" providerId="LiveId" clId="{13279438-59B7-49F3-95A7-07066957322E}" dt="2026-09-19T22:08:29.427" v="541" actId="26606"/>
          <ac:spMkLst>
            <pc:docMk/>
            <pc:sldMk cId="1017645032" sldId="263"/>
            <ac:spMk id="22" creationId="{22220111-5018-4EB7-A38B-79BD37F7C095}"/>
          </ac:spMkLst>
        </pc:spChg>
        <pc:picChg chg="add mod">
          <ac:chgData name="Hannah Wicks" userId="93ef1ecd56491af1" providerId="LiveId" clId="{13279438-59B7-49F3-95A7-07066957322E}" dt="2026-09-19T22:08:35.375" v="542" actId="14100"/>
          <ac:picMkLst>
            <pc:docMk/>
            <pc:sldMk cId="1017645032" sldId="263"/>
            <ac:picMk id="2" creationId="{D99C6A90-F711-2110-B19F-132C093630EC}"/>
          </ac:picMkLst>
        </pc:picChg>
        <pc:picChg chg="del">
          <ac:chgData name="Hannah Wicks" userId="93ef1ecd56491af1" providerId="LiveId" clId="{13279438-59B7-49F3-95A7-07066957322E}" dt="2026-09-19T21:43:38.008" v="503" actId="478"/>
          <ac:picMkLst>
            <pc:docMk/>
            <pc:sldMk cId="1017645032" sldId="263"/>
            <ac:picMk id="3" creationId="{78ACE201-DFB0-F381-9DDB-F0AE2B28A90A}"/>
          </ac:picMkLst>
        </pc:picChg>
        <pc:picChg chg="add del mod">
          <ac:chgData name="Hannah Wicks" userId="93ef1ecd56491af1" providerId="LiveId" clId="{13279438-59B7-49F3-95A7-07066957322E}" dt="2026-09-18T14:08:33.145" v="479"/>
          <ac:picMkLst>
            <pc:docMk/>
            <pc:sldMk cId="1017645032" sldId="263"/>
            <ac:picMk id="4" creationId="{60C62004-4948-40AB-B6F2-7353A341E51F}"/>
          </ac:picMkLst>
        </pc:picChg>
        <pc:picChg chg="del">
          <ac:chgData name="Hannah Wicks" userId="93ef1ecd56491af1" providerId="LiveId" clId="{13279438-59B7-49F3-95A7-07066957322E}" dt="2026-09-19T21:43:35.616" v="502" actId="478"/>
          <ac:picMkLst>
            <pc:docMk/>
            <pc:sldMk cId="1017645032" sldId="263"/>
            <ac:picMk id="5" creationId="{9E47C385-00DD-3781-C9F2-69DBE74B6CA7}"/>
          </ac:picMkLst>
        </pc:picChg>
        <pc:picChg chg="del mod">
          <ac:chgData name="Hannah Wicks" userId="93ef1ecd56491af1" providerId="LiveId" clId="{13279438-59B7-49F3-95A7-07066957322E}" dt="2026-09-19T22:07:13.522" v="535" actId="478"/>
          <ac:picMkLst>
            <pc:docMk/>
            <pc:sldMk cId="1017645032" sldId="263"/>
            <ac:picMk id="7" creationId="{F06213D0-21CA-2CB6-1F25-50F82440F65A}"/>
          </ac:picMkLst>
        </pc:picChg>
        <pc:picChg chg="mod ord modCrop">
          <ac:chgData name="Hannah Wicks" userId="93ef1ecd56491af1" providerId="LiveId" clId="{13279438-59B7-49F3-95A7-07066957322E}" dt="2026-09-19T22:08:55.472" v="545" actId="732"/>
          <ac:picMkLst>
            <pc:docMk/>
            <pc:sldMk cId="1017645032" sldId="263"/>
            <ac:picMk id="9" creationId="{678576D8-3A06-9C23-C37F-D2A60FE6D353}"/>
          </ac:picMkLst>
        </pc:picChg>
        <pc:picChg chg="add del mod ord">
          <ac:chgData name="Hannah Wicks" userId="93ef1ecd56491af1" providerId="LiveId" clId="{13279438-59B7-49F3-95A7-07066957322E}" dt="2026-09-18T14:20:51.478" v="486"/>
          <ac:picMkLst>
            <pc:docMk/>
            <pc:sldMk cId="1017645032" sldId="263"/>
            <ac:picMk id="10" creationId="{6AE76EB3-C4A0-05A8-E01B-9B8E36DBCA51}"/>
          </ac:picMkLst>
        </pc:picChg>
        <pc:picChg chg="add del mod">
          <ac:chgData name="Hannah Wicks" userId="93ef1ecd56491af1" providerId="LiveId" clId="{13279438-59B7-49F3-95A7-07066957322E}" dt="2026-09-19T21:43:33.384" v="501" actId="478"/>
          <ac:picMkLst>
            <pc:docMk/>
            <pc:sldMk cId="1017645032" sldId="263"/>
            <ac:picMk id="11" creationId="{81C2C447-44EA-2F56-2BA9-5FA1E5FA9352}"/>
          </ac:picMkLst>
        </pc:picChg>
      </pc:sldChg>
      <pc:sldChg chg="addSp delSp modSp mod modTransition setBg delAnim modNotesTx">
        <pc:chgData name="Hannah Wicks" userId="93ef1ecd56491af1" providerId="LiveId" clId="{13279438-59B7-49F3-95A7-07066957322E}" dt="2026-09-19T21:51:31.010" v="510" actId="478"/>
        <pc:sldMkLst>
          <pc:docMk/>
          <pc:sldMk cId="4036219299" sldId="264"/>
        </pc:sldMkLst>
        <pc:picChg chg="add del mod">
          <ac:chgData name="Hannah Wicks" userId="93ef1ecd56491af1" providerId="LiveId" clId="{13279438-59B7-49F3-95A7-07066957322E}" dt="2026-09-19T21:51:31.010" v="510" actId="478"/>
          <ac:picMkLst>
            <pc:docMk/>
            <pc:sldMk cId="4036219299" sldId="264"/>
            <ac:picMk id="4" creationId="{07F70D06-43EA-ED2D-71D0-F24821510BC6}"/>
          </ac:picMkLst>
        </pc:picChg>
      </pc:sldChg>
      <pc:sldChg chg="addSp delSp modSp mod modTransition setBg delAnim">
        <pc:chgData name="Hannah Wicks" userId="93ef1ecd56491af1" providerId="LiveId" clId="{13279438-59B7-49F3-95A7-07066957322E}" dt="2026-09-19T22:35:46.905" v="566" actId="6549"/>
        <pc:sldMkLst>
          <pc:docMk/>
          <pc:sldMk cId="1664398159" sldId="266"/>
        </pc:sldMkLst>
        <pc:spChg chg="mod">
          <ac:chgData name="Hannah Wicks" userId="93ef1ecd56491af1" providerId="LiveId" clId="{13279438-59B7-49F3-95A7-07066957322E}" dt="2026-09-19T22:35:46.905" v="566" actId="6549"/>
          <ac:spMkLst>
            <pc:docMk/>
            <pc:sldMk cId="1664398159" sldId="266"/>
            <ac:spMk id="3" creationId="{92B879C6-5ED2-BF58-EC09-1AC23D68D311}"/>
          </ac:spMkLst>
        </pc:spChg>
        <pc:picChg chg="add del mod">
          <ac:chgData name="Hannah Wicks" userId="93ef1ecd56491af1" providerId="LiveId" clId="{13279438-59B7-49F3-95A7-07066957322E}" dt="2026-09-19T21:51:51.738" v="514" actId="478"/>
          <ac:picMkLst>
            <pc:docMk/>
            <pc:sldMk cId="1664398159" sldId="266"/>
            <ac:picMk id="6" creationId="{A29CF6D4-A8F3-2E37-23B9-961E7F154B75}"/>
          </ac:picMkLst>
        </pc:picChg>
      </pc:sldChg>
      <pc:sldChg chg="addSp delSp modSp mod modTransition setBg delAnim">
        <pc:chgData name="Hannah Wicks" userId="93ef1ecd56491af1" providerId="LiveId" clId="{13279438-59B7-49F3-95A7-07066957322E}" dt="2026-09-19T21:52:05.365" v="523" actId="20577"/>
        <pc:sldMkLst>
          <pc:docMk/>
          <pc:sldMk cId="4132309929" sldId="267"/>
        </pc:sldMkLst>
        <pc:spChg chg="mod">
          <ac:chgData name="Hannah Wicks" userId="93ef1ecd56491af1" providerId="LiveId" clId="{13279438-59B7-49F3-95A7-07066957322E}" dt="2026-09-19T21:52:05.365" v="523" actId="20577"/>
          <ac:spMkLst>
            <pc:docMk/>
            <pc:sldMk cId="4132309929" sldId="267"/>
            <ac:spMk id="2" creationId="{0932BDD2-AB52-0EA8-74F2-CBA8087EFA33}"/>
          </ac:spMkLst>
        </pc:spChg>
        <pc:spChg chg="del">
          <ac:chgData name="Hannah Wicks" userId="93ef1ecd56491af1" providerId="LiveId" clId="{13279438-59B7-49F3-95A7-07066957322E}" dt="2026-09-18T12:54:32.132" v="5" actId="21"/>
          <ac:spMkLst>
            <pc:docMk/>
            <pc:sldMk cId="4132309929" sldId="267"/>
            <ac:spMk id="5" creationId="{A878E972-7DA0-EFC0-8997-8C45E194F99D}"/>
          </ac:spMkLst>
        </pc:spChg>
        <pc:picChg chg="add del mod">
          <ac:chgData name="Hannah Wicks" userId="93ef1ecd56491af1" providerId="LiveId" clId="{13279438-59B7-49F3-95A7-07066957322E}" dt="2026-09-19T21:51:58.277" v="515" actId="478"/>
          <ac:picMkLst>
            <pc:docMk/>
            <pc:sldMk cId="4132309929" sldId="267"/>
            <ac:picMk id="6" creationId="{6964D67A-0393-8F52-6819-E5C12D28755E}"/>
          </ac:picMkLst>
        </pc:picChg>
      </pc:sldChg>
      <pc:sldChg chg="addSp delSp modSp mod modTransition setBg delAnim modAnim">
        <pc:chgData name="Hannah Wicks" userId="93ef1ecd56491af1" providerId="LiveId" clId="{13279438-59B7-49F3-95A7-07066957322E}" dt="2026-09-19T21:51:46.132" v="513" actId="478"/>
        <pc:sldMkLst>
          <pc:docMk/>
          <pc:sldMk cId="2237861" sldId="268"/>
        </pc:sldMkLst>
        <pc:picChg chg="add del mod">
          <ac:chgData name="Hannah Wicks" userId="93ef1ecd56491af1" providerId="LiveId" clId="{13279438-59B7-49F3-95A7-07066957322E}" dt="2026-09-18T14:23:56.829" v="494"/>
          <ac:picMkLst>
            <pc:docMk/>
            <pc:sldMk cId="2237861" sldId="268"/>
            <ac:picMk id="4" creationId="{823190DF-CAF7-BD28-863C-E8C3BFB04709}"/>
          </ac:picMkLst>
        </pc:picChg>
        <pc:picChg chg="add del mod ord">
          <ac:chgData name="Hannah Wicks" userId="93ef1ecd56491af1" providerId="LiveId" clId="{13279438-59B7-49F3-95A7-07066957322E}" dt="2026-09-18T14:24:23.960" v="495"/>
          <ac:picMkLst>
            <pc:docMk/>
            <pc:sldMk cId="2237861" sldId="268"/>
            <ac:picMk id="10" creationId="{9CFCAC4B-842A-6223-8089-22D782857581}"/>
          </ac:picMkLst>
        </pc:picChg>
        <pc:picChg chg="add del mod">
          <ac:chgData name="Hannah Wicks" userId="93ef1ecd56491af1" providerId="LiveId" clId="{13279438-59B7-49F3-95A7-07066957322E}" dt="2026-09-19T21:51:46.132" v="513" actId="478"/>
          <ac:picMkLst>
            <pc:docMk/>
            <pc:sldMk cId="2237861" sldId="268"/>
            <ac:picMk id="12" creationId="{E375915A-305A-3CAB-8748-751221DBFADF}"/>
          </ac:picMkLst>
        </pc:picChg>
      </pc:sldChg>
      <pc:sldChg chg="addSp delSp modSp mod modTransition setBg delAnim modNotesTx">
        <pc:chgData name="Hannah Wicks" userId="93ef1ecd56491af1" providerId="LiveId" clId="{13279438-59B7-49F3-95A7-07066957322E}" dt="2026-09-19T22:34:43.871" v="547" actId="26606"/>
        <pc:sldMkLst>
          <pc:docMk/>
          <pc:sldMk cId="2958711509" sldId="269"/>
        </pc:sldMkLst>
        <pc:spChg chg="mod">
          <ac:chgData name="Hannah Wicks" userId="93ef1ecd56491af1" providerId="LiveId" clId="{13279438-59B7-49F3-95A7-07066957322E}" dt="2026-09-19T22:34:43.871" v="547" actId="26606"/>
          <ac:spMkLst>
            <pc:docMk/>
            <pc:sldMk cId="2958711509" sldId="269"/>
            <ac:spMk id="2" creationId="{E208D75E-7399-0D23-5672-DBBD91EC51AA}"/>
          </ac:spMkLst>
        </pc:spChg>
        <pc:spChg chg="add del">
          <ac:chgData name="Hannah Wicks" userId="93ef1ecd56491af1" providerId="LiveId" clId="{13279438-59B7-49F3-95A7-07066957322E}" dt="2026-09-19T22:34:43.871" v="547" actId="26606"/>
          <ac:spMkLst>
            <pc:docMk/>
            <pc:sldMk cId="2958711509" sldId="269"/>
            <ac:spMk id="3" creationId="{527C33CD-E408-A98F-4EB9-5233EE97019C}"/>
          </ac:spMkLst>
        </pc:spChg>
        <pc:spChg chg="add del">
          <ac:chgData name="Hannah Wicks" userId="93ef1ecd56491af1" providerId="LiveId" clId="{13279438-59B7-49F3-95A7-07066957322E}" dt="2026-09-19T22:34:43.871" v="547" actId="26606"/>
          <ac:spMkLst>
            <pc:docMk/>
            <pc:sldMk cId="2958711509" sldId="269"/>
            <ac:spMk id="8" creationId="{907EF6B7-1338-4443-8C46-6A318D952DFD}"/>
          </ac:spMkLst>
        </pc:spChg>
        <pc:spChg chg="add del">
          <ac:chgData name="Hannah Wicks" userId="93ef1ecd56491af1" providerId="LiveId" clId="{13279438-59B7-49F3-95A7-07066957322E}" dt="2026-09-19T22:34:43.871" v="547" actId="26606"/>
          <ac:spMkLst>
            <pc:docMk/>
            <pc:sldMk cId="2958711509" sldId="269"/>
            <ac:spMk id="10" creationId="{DAAE4CDD-124C-4DCF-9584-B6033B545DD5}"/>
          </ac:spMkLst>
        </pc:spChg>
        <pc:spChg chg="add del">
          <ac:chgData name="Hannah Wicks" userId="93ef1ecd56491af1" providerId="LiveId" clId="{13279438-59B7-49F3-95A7-07066957322E}" dt="2026-09-19T22:34:43.871" v="547" actId="26606"/>
          <ac:spMkLst>
            <pc:docMk/>
            <pc:sldMk cId="2958711509" sldId="269"/>
            <ac:spMk id="12" creationId="{081E4A58-353D-44AE-B2FC-2A74E2E400F7}"/>
          </ac:spMkLst>
        </pc:spChg>
        <pc:spChg chg="add del">
          <ac:chgData name="Hannah Wicks" userId="93ef1ecd56491af1" providerId="LiveId" clId="{13279438-59B7-49F3-95A7-07066957322E}" dt="2026-09-19T22:34:43.871" v="547" actId="26606"/>
          <ac:spMkLst>
            <pc:docMk/>
            <pc:sldMk cId="2958711509" sldId="269"/>
            <ac:spMk id="19" creationId="{E51BA4DF-2BD4-4EC2-B1DB-B27C8AC71864}"/>
          </ac:spMkLst>
        </pc:spChg>
        <pc:graphicFrameChg chg="add del">
          <ac:chgData name="Hannah Wicks" userId="93ef1ecd56491af1" providerId="LiveId" clId="{13279438-59B7-49F3-95A7-07066957322E}" dt="2026-09-19T22:34:43.871" v="547" actId="26606"/>
          <ac:graphicFrameMkLst>
            <pc:docMk/>
            <pc:sldMk cId="2958711509" sldId="269"/>
            <ac:graphicFrameMk id="14" creationId="{8713777C-9F4C-EFE0-44CF-3968B6A50BE8}"/>
          </ac:graphicFrameMkLst>
        </pc:graphicFrameChg>
        <pc:picChg chg="add del mod">
          <ac:chgData name="Hannah Wicks" userId="93ef1ecd56491af1" providerId="LiveId" clId="{13279438-59B7-49F3-95A7-07066957322E}" dt="2026-09-19T21:52:16.010" v="524" actId="478"/>
          <ac:picMkLst>
            <pc:docMk/>
            <pc:sldMk cId="2958711509" sldId="269"/>
            <ac:picMk id="5" creationId="{B391F49A-EAA4-AC77-AC3C-C793C82152B8}"/>
          </ac:picMkLst>
        </pc:picChg>
        <pc:picChg chg="add del">
          <ac:chgData name="Hannah Wicks" userId="93ef1ecd56491af1" providerId="LiveId" clId="{13279438-59B7-49F3-95A7-07066957322E}" dt="2026-09-19T22:34:43.871" v="547" actId="26606"/>
          <ac:picMkLst>
            <pc:docMk/>
            <pc:sldMk cId="2958711509" sldId="269"/>
            <ac:picMk id="15" creationId="{97230D28-7CC5-B678-667E-F4BE45608D59}"/>
          </ac:picMkLst>
        </pc:picChg>
      </pc:sldChg>
      <pc:sldChg chg="addSp delSp modSp mod modTransition setBg delAnim">
        <pc:chgData name="Hannah Wicks" userId="93ef1ecd56491af1" providerId="LiveId" clId="{13279438-59B7-49F3-95A7-07066957322E}" dt="2026-09-19T21:51:19.054" v="509" actId="478"/>
        <pc:sldMkLst>
          <pc:docMk/>
          <pc:sldMk cId="736834369" sldId="270"/>
        </pc:sldMkLst>
        <pc:picChg chg="add del mod">
          <ac:chgData name="Hannah Wicks" userId="93ef1ecd56491af1" providerId="LiveId" clId="{13279438-59B7-49F3-95A7-07066957322E}" dt="2026-09-19T21:51:19.054" v="509" actId="478"/>
          <ac:picMkLst>
            <pc:docMk/>
            <pc:sldMk cId="736834369" sldId="270"/>
            <ac:picMk id="5" creationId="{B05DCF60-3077-FB08-E117-1573BBB66E72}"/>
          </ac:picMkLst>
        </pc:picChg>
      </pc:sldChg>
      <pc:sldChg chg="del">
        <pc:chgData name="Hannah Wicks" userId="93ef1ecd56491af1" providerId="LiveId" clId="{13279438-59B7-49F3-95A7-07066957322E}" dt="2026-09-18T09:08:16.588" v="0" actId="47"/>
        <pc:sldMkLst>
          <pc:docMk/>
          <pc:sldMk cId="2326158511" sldId="271"/>
        </pc:sldMkLst>
      </pc:sldChg>
      <pc:sldChg chg="addSp delSp modSp mod modTransition setBg addAnim delAnim modAnim setClrOvrMap">
        <pc:chgData name="Hannah Wicks" userId="93ef1ecd56491af1" providerId="LiveId" clId="{13279438-59B7-49F3-95A7-07066957322E}" dt="2026-09-19T22:02:04.922" v="531" actId="478"/>
        <pc:sldMkLst>
          <pc:docMk/>
          <pc:sldMk cId="3131141995" sldId="272"/>
        </pc:sldMkLst>
        <pc:spChg chg="mod">
          <ac:chgData name="Hannah Wicks" userId="93ef1ecd56491af1" providerId="LiveId" clId="{13279438-59B7-49F3-95A7-07066957322E}" dt="2026-09-19T21:53:13.575" v="529" actId="26606"/>
          <ac:spMkLst>
            <pc:docMk/>
            <pc:sldMk cId="3131141995" sldId="272"/>
            <ac:spMk id="2" creationId="{2797550C-6B97-793F-419D-F143F19862B6}"/>
          </ac:spMkLst>
        </pc:spChg>
        <pc:spChg chg="add del mod">
          <ac:chgData name="Hannah Wicks" userId="93ef1ecd56491af1" providerId="LiveId" clId="{13279438-59B7-49F3-95A7-07066957322E}" dt="2026-09-18T14:05:16.501" v="473" actId="478"/>
          <ac:spMkLst>
            <pc:docMk/>
            <pc:sldMk cId="3131141995" sldId="272"/>
            <ac:spMk id="4" creationId="{01707997-DADD-F649-6185-7558DC75AE1E}"/>
          </ac:spMkLst>
        </pc:spChg>
        <pc:spChg chg="add del mod">
          <ac:chgData name="Hannah Wicks" userId="93ef1ecd56491af1" providerId="LiveId" clId="{13279438-59B7-49F3-95A7-07066957322E}" dt="2026-09-18T12:56:11.625" v="16"/>
          <ac:spMkLst>
            <pc:docMk/>
            <pc:sldMk cId="3131141995" sldId="272"/>
            <ac:spMk id="5" creationId="{DA04B786-0710-0180-8A6A-C636DEF4356F}"/>
          </ac:spMkLst>
        </pc:spChg>
        <pc:spChg chg="add del">
          <ac:chgData name="Hannah Wicks" userId="93ef1ecd56491af1" providerId="LiveId" clId="{13279438-59B7-49F3-95A7-07066957322E}" dt="2026-09-19T21:53:13.575" v="529" actId="26606"/>
          <ac:spMkLst>
            <pc:docMk/>
            <pc:sldMk cId="3131141995" sldId="272"/>
            <ac:spMk id="7" creationId="{943CAA20-3569-4189-9E48-239A229A86CA}"/>
          </ac:spMkLst>
        </pc:spChg>
        <pc:spChg chg="add del">
          <ac:chgData name="Hannah Wicks" userId="93ef1ecd56491af1" providerId="LiveId" clId="{13279438-59B7-49F3-95A7-07066957322E}" dt="2026-09-19T21:53:13.575" v="529" actId="26606"/>
          <ac:spMkLst>
            <pc:docMk/>
            <pc:sldMk cId="3131141995" sldId="272"/>
            <ac:spMk id="9" creationId="{DA542B6D-E775-4832-91DC-2D20F857813A}"/>
          </ac:spMkLst>
        </pc:spChg>
        <pc:spChg chg="add del">
          <ac:chgData name="Hannah Wicks" userId="93ef1ecd56491af1" providerId="LiveId" clId="{13279438-59B7-49F3-95A7-07066957322E}" dt="2026-09-19T21:53:13.575" v="529" actId="26606"/>
          <ac:spMkLst>
            <pc:docMk/>
            <pc:sldMk cId="3131141995" sldId="272"/>
            <ac:spMk id="14" creationId="{66B332A4-D438-4773-A77F-5ED49A448D9D}"/>
          </ac:spMkLst>
        </pc:spChg>
        <pc:spChg chg="add del">
          <ac:chgData name="Hannah Wicks" userId="93ef1ecd56491af1" providerId="LiveId" clId="{13279438-59B7-49F3-95A7-07066957322E}" dt="2026-09-19T21:53:03.897" v="527" actId="26606"/>
          <ac:spMkLst>
            <pc:docMk/>
            <pc:sldMk cId="3131141995" sldId="272"/>
            <ac:spMk id="15" creationId="{9D768B77-8742-43A0-AF16-6AC4D378E482}"/>
          </ac:spMkLst>
        </pc:spChg>
        <pc:spChg chg="add del">
          <ac:chgData name="Hannah Wicks" userId="93ef1ecd56491af1" providerId="LiveId" clId="{13279438-59B7-49F3-95A7-07066957322E}" dt="2026-09-19T21:53:13.575" v="529" actId="26606"/>
          <ac:spMkLst>
            <pc:docMk/>
            <pc:sldMk cId="3131141995" sldId="272"/>
            <ac:spMk id="16" creationId="{DF9AD32D-FF05-44F4-BD4D-9CEE89B71EB9}"/>
          </ac:spMkLst>
        </pc:spChg>
        <pc:spChg chg="add del">
          <ac:chgData name="Hannah Wicks" userId="93ef1ecd56491af1" providerId="LiveId" clId="{13279438-59B7-49F3-95A7-07066957322E}" dt="2026-09-19T21:53:03.897" v="527" actId="26606"/>
          <ac:spMkLst>
            <pc:docMk/>
            <pc:sldMk cId="3131141995" sldId="272"/>
            <ac:spMk id="17" creationId="{48B13CA8-CBEA-4805-955D-CEBE32236560}"/>
          </ac:spMkLst>
        </pc:spChg>
        <pc:picChg chg="add del mod">
          <ac:chgData name="Hannah Wicks" userId="93ef1ecd56491af1" providerId="LiveId" clId="{13279438-59B7-49F3-95A7-07066957322E}" dt="2026-09-19T22:02:04.922" v="531" actId="478"/>
          <ac:picMkLst>
            <pc:docMk/>
            <pc:sldMk cId="3131141995" sldId="272"/>
            <ac:picMk id="10" creationId="{F86E2F62-617F-E7A2-ED54-5EA644EAB6CA}"/>
          </ac:picMkLst>
        </pc:picChg>
        <pc:picChg chg="add del">
          <ac:chgData name="Hannah Wicks" userId="93ef1ecd56491af1" providerId="LiveId" clId="{13279438-59B7-49F3-95A7-07066957322E}" dt="2026-09-19T21:53:03.897" v="527" actId="26606"/>
          <ac:picMkLst>
            <pc:docMk/>
            <pc:sldMk cId="3131141995" sldId="272"/>
            <ac:picMk id="11" creationId="{A577811C-AF7E-9DDA-CFCC-E3C1890C5264}"/>
          </ac:picMkLst>
        </pc:picChg>
      </pc:sldChg>
      <pc:sldChg chg="del">
        <pc:chgData name="Hannah Wicks" userId="93ef1ecd56491af1" providerId="LiveId" clId="{13279438-59B7-49F3-95A7-07066957322E}" dt="2026-09-18T09:08:16.588" v="0" actId="47"/>
        <pc:sldMkLst>
          <pc:docMk/>
          <pc:sldMk cId="3335073066" sldId="273"/>
        </pc:sldMkLst>
      </pc:sldChg>
      <pc:sldChg chg="addSp delSp modSp mod modTransition delAnim modAnim">
        <pc:chgData name="Hannah Wicks" userId="93ef1ecd56491af1" providerId="LiveId" clId="{13279438-59B7-49F3-95A7-07066957322E}" dt="2026-09-19T21:43:28.150" v="500" actId="478"/>
        <pc:sldMkLst>
          <pc:docMk/>
          <pc:sldMk cId="1236060555" sldId="274"/>
        </pc:sldMkLst>
        <pc:picChg chg="add del mod">
          <ac:chgData name="Hannah Wicks" userId="93ef1ecd56491af1" providerId="LiveId" clId="{13279438-59B7-49F3-95A7-07066957322E}" dt="2026-09-18T14:08:33.145" v="479"/>
          <ac:picMkLst>
            <pc:docMk/>
            <pc:sldMk cId="1236060555" sldId="274"/>
            <ac:picMk id="6" creationId="{8DE2AA5B-94C3-2499-988A-877781392344}"/>
          </ac:picMkLst>
        </pc:picChg>
        <pc:picChg chg="add del mod ord">
          <ac:chgData name="Hannah Wicks" userId="93ef1ecd56491af1" providerId="LiveId" clId="{13279438-59B7-49F3-95A7-07066957322E}" dt="2026-09-18T14:20:51.478" v="486"/>
          <ac:picMkLst>
            <pc:docMk/>
            <pc:sldMk cId="1236060555" sldId="274"/>
            <ac:picMk id="8" creationId="{0CCCF30E-DD79-89B7-A755-D53EA61A7F6A}"/>
          </ac:picMkLst>
        </pc:picChg>
        <pc:picChg chg="add del mod">
          <ac:chgData name="Hannah Wicks" userId="93ef1ecd56491af1" providerId="LiveId" clId="{13279438-59B7-49F3-95A7-07066957322E}" dt="2026-09-19T21:43:28.150" v="500" actId="478"/>
          <ac:picMkLst>
            <pc:docMk/>
            <pc:sldMk cId="1236060555" sldId="274"/>
            <ac:picMk id="9" creationId="{0CC66FA2-5665-D3B9-5E07-DDC6E63E723A}"/>
          </ac:picMkLst>
        </pc:picChg>
      </pc:sldChg>
      <pc:sldChg chg="addSp delSp modSp mod modTransition delAnim modAnim">
        <pc:chgData name="Hannah Wicks" userId="93ef1ecd56491af1" providerId="LiveId" clId="{13279438-59B7-49F3-95A7-07066957322E}" dt="2026-09-19T21:43:20.785" v="499" actId="478"/>
        <pc:sldMkLst>
          <pc:docMk/>
          <pc:sldMk cId="2976240834" sldId="276"/>
        </pc:sldMkLst>
        <pc:picChg chg="add del mod">
          <ac:chgData name="Hannah Wicks" userId="93ef1ecd56491af1" providerId="LiveId" clId="{13279438-59B7-49F3-95A7-07066957322E}" dt="2026-09-18T14:08:33.145" v="479"/>
          <ac:picMkLst>
            <pc:docMk/>
            <pc:sldMk cId="2976240834" sldId="276"/>
            <ac:picMk id="8" creationId="{A33D0AB9-D6B6-22C3-750A-043DCCF7FC43}"/>
          </ac:picMkLst>
        </pc:picChg>
        <pc:picChg chg="add del mod ord">
          <ac:chgData name="Hannah Wicks" userId="93ef1ecd56491af1" providerId="LiveId" clId="{13279438-59B7-49F3-95A7-07066957322E}" dt="2026-09-18T14:20:51.478" v="486"/>
          <ac:picMkLst>
            <pc:docMk/>
            <pc:sldMk cId="2976240834" sldId="276"/>
            <ac:picMk id="10" creationId="{3A09FD65-A103-735E-1A0D-0568E2FC5C7E}"/>
          </ac:picMkLst>
        </pc:picChg>
        <pc:picChg chg="add del mod">
          <ac:chgData name="Hannah Wicks" userId="93ef1ecd56491af1" providerId="LiveId" clId="{13279438-59B7-49F3-95A7-07066957322E}" dt="2026-09-19T21:43:20.785" v="499" actId="478"/>
          <ac:picMkLst>
            <pc:docMk/>
            <pc:sldMk cId="2976240834" sldId="276"/>
            <ac:picMk id="11" creationId="{3ECA6D30-BE87-9BC1-219C-12AC72720F52}"/>
          </ac:picMkLst>
        </pc:picChg>
      </pc:sldChg>
      <pc:sldChg chg="mod modTransition modShow modNotesTx">
        <pc:chgData name="Hannah Wicks" userId="93ef1ecd56491af1" providerId="LiveId" clId="{13279438-59B7-49F3-95A7-07066957322E}" dt="2026-09-18T14:09:07.412" v="485"/>
        <pc:sldMkLst>
          <pc:docMk/>
          <pc:sldMk cId="1774516357" sldId="277"/>
        </pc:sldMkLst>
      </pc:sldChg>
      <pc:sldChg chg="mod modTransition modShow">
        <pc:chgData name="Hannah Wicks" userId="93ef1ecd56491af1" providerId="LiveId" clId="{13279438-59B7-49F3-95A7-07066957322E}" dt="2026-09-18T14:09:07.412" v="485"/>
        <pc:sldMkLst>
          <pc:docMk/>
          <pc:sldMk cId="492790567" sldId="29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622D91-7159-4773-BDBE-FE871C2F69EB}" type="doc">
      <dgm:prSet loTypeId="urn:microsoft.com/office/officeart/2008/layout/LinedList" loCatId="list" qsTypeId="urn:microsoft.com/office/officeart/2005/8/quickstyle/simple1#2" qsCatId="simple" csTypeId="urn:microsoft.com/office/officeart/2005/8/colors/colorful2#1" csCatId="colorful"/>
      <dgm:spPr/>
      <dgm:t>
        <a:bodyPr/>
        <a:lstStyle/>
        <a:p>
          <a:endParaRPr lang="en-US"/>
        </a:p>
      </dgm:t>
    </dgm:pt>
    <dgm:pt modelId="{75355563-7919-4897-B7BE-982661C13ADC}">
      <dgm:prSet/>
      <dgm:spPr/>
      <dgm:t>
        <a:bodyPr/>
        <a:lstStyle/>
        <a:p>
          <a:r>
            <a:rPr lang="en-GB" i="1"/>
            <a:t>"True worshipers will worship the Father in </a:t>
          </a:r>
          <a:r>
            <a:rPr lang="en-GB" b="1" i="1"/>
            <a:t>Spirit and Truth</a:t>
          </a:r>
          <a:r>
            <a:rPr lang="en-GB" i="1"/>
            <a:t>...“</a:t>
          </a:r>
          <a:endParaRPr lang="en-US"/>
        </a:p>
      </dgm:t>
    </dgm:pt>
    <dgm:pt modelId="{CAA99DED-B765-41ED-8AAD-3C310F10D2B7}" type="parTrans" cxnId="{F8DE0C1C-D958-4760-B2DB-9FC6765C8FD9}">
      <dgm:prSet/>
      <dgm:spPr/>
      <dgm:t>
        <a:bodyPr/>
        <a:lstStyle/>
        <a:p>
          <a:endParaRPr lang="en-US"/>
        </a:p>
      </dgm:t>
    </dgm:pt>
    <dgm:pt modelId="{F4FAC9C5-B973-42FB-BD2E-45DA5EB71D88}" type="sibTrans" cxnId="{F8DE0C1C-D958-4760-B2DB-9FC6765C8FD9}">
      <dgm:prSet/>
      <dgm:spPr/>
      <dgm:t>
        <a:bodyPr/>
        <a:lstStyle/>
        <a:p>
          <a:endParaRPr lang="en-US"/>
        </a:p>
      </dgm:t>
    </dgm:pt>
    <dgm:pt modelId="{E28FF7AD-92F7-4521-B7C0-8C25B0D47052}">
      <dgm:prSet/>
      <dgm:spPr/>
      <dgm:t>
        <a:bodyPr/>
        <a:lstStyle/>
        <a:p>
          <a:r>
            <a:rPr lang="en-GB"/>
            <a:t>• </a:t>
          </a:r>
          <a:r>
            <a:rPr lang="en-GB" b="1"/>
            <a:t>Spirit:</a:t>
          </a:r>
          <a:r>
            <a:rPr lang="en-GB"/>
            <a:t> Inward heart devotion, not outward geography.</a:t>
          </a:r>
          <a:br>
            <a:rPr lang="en-GB"/>
          </a:br>
          <a:r>
            <a:rPr lang="en-GB"/>
            <a:t>• </a:t>
          </a:r>
          <a:r>
            <a:rPr lang="en-GB" b="1"/>
            <a:t>Truth:</a:t>
          </a:r>
          <a:r>
            <a:rPr lang="en-GB"/>
            <a:t> Unfiltered authenticity, not a performative mask.</a:t>
          </a:r>
          <a:endParaRPr lang="en-US"/>
        </a:p>
      </dgm:t>
    </dgm:pt>
    <dgm:pt modelId="{3DD5B291-F46F-45C7-8D69-F1F24315EFC4}" type="parTrans" cxnId="{3FE8A1E9-E6E2-4AF4-A813-50FEA133FCBB}">
      <dgm:prSet/>
      <dgm:spPr/>
      <dgm:t>
        <a:bodyPr/>
        <a:lstStyle/>
        <a:p>
          <a:endParaRPr lang="en-US"/>
        </a:p>
      </dgm:t>
    </dgm:pt>
    <dgm:pt modelId="{30298496-63CE-41DF-816D-A141321D3903}" type="sibTrans" cxnId="{3FE8A1E9-E6E2-4AF4-A813-50FEA133FCBB}">
      <dgm:prSet/>
      <dgm:spPr/>
      <dgm:t>
        <a:bodyPr/>
        <a:lstStyle/>
        <a:p>
          <a:endParaRPr lang="en-US"/>
        </a:p>
      </dgm:t>
    </dgm:pt>
    <dgm:pt modelId="{489ABEB4-CAC5-446F-B38A-499D6EF121BA}" type="pres">
      <dgm:prSet presAssocID="{EC622D91-7159-4773-BDBE-FE871C2F69EB}" presName="vert0" presStyleCnt="0">
        <dgm:presLayoutVars>
          <dgm:dir/>
          <dgm:animOne val="branch"/>
          <dgm:animLvl val="lvl"/>
        </dgm:presLayoutVars>
      </dgm:prSet>
      <dgm:spPr/>
    </dgm:pt>
    <dgm:pt modelId="{88A0A882-E243-40F6-BBDC-0FA0ED9C5A76}" type="pres">
      <dgm:prSet presAssocID="{75355563-7919-4897-B7BE-982661C13ADC}" presName="thickLine" presStyleLbl="alignNode1" presStyleIdx="0" presStyleCnt="2"/>
      <dgm:spPr/>
    </dgm:pt>
    <dgm:pt modelId="{72B79333-4977-41C3-B296-5237FE40A80B}" type="pres">
      <dgm:prSet presAssocID="{75355563-7919-4897-B7BE-982661C13ADC}" presName="horz1" presStyleCnt="0"/>
      <dgm:spPr/>
    </dgm:pt>
    <dgm:pt modelId="{3CA0F4E9-B73D-49E6-9B49-DD838FD7211F}" type="pres">
      <dgm:prSet presAssocID="{75355563-7919-4897-B7BE-982661C13ADC}" presName="tx1" presStyleLbl="revTx" presStyleIdx="0" presStyleCnt="2"/>
      <dgm:spPr/>
    </dgm:pt>
    <dgm:pt modelId="{90C17A7D-5DFE-4D71-A402-8EB093942E24}" type="pres">
      <dgm:prSet presAssocID="{75355563-7919-4897-B7BE-982661C13ADC}" presName="vert1" presStyleCnt="0"/>
      <dgm:spPr/>
    </dgm:pt>
    <dgm:pt modelId="{A5587B39-2666-40A7-961A-6BB3DD71D8CC}" type="pres">
      <dgm:prSet presAssocID="{E28FF7AD-92F7-4521-B7C0-8C25B0D47052}" presName="thickLine" presStyleLbl="alignNode1" presStyleIdx="1" presStyleCnt="2"/>
      <dgm:spPr/>
    </dgm:pt>
    <dgm:pt modelId="{A1176656-5B9A-433D-ADE4-15593230348C}" type="pres">
      <dgm:prSet presAssocID="{E28FF7AD-92F7-4521-B7C0-8C25B0D47052}" presName="horz1" presStyleCnt="0"/>
      <dgm:spPr/>
    </dgm:pt>
    <dgm:pt modelId="{F1DA5F48-4F8B-48B0-AD77-2FCF0782723C}" type="pres">
      <dgm:prSet presAssocID="{E28FF7AD-92F7-4521-B7C0-8C25B0D47052}" presName="tx1" presStyleLbl="revTx" presStyleIdx="1" presStyleCnt="2"/>
      <dgm:spPr/>
    </dgm:pt>
    <dgm:pt modelId="{D139FCD5-6512-4C98-A0D2-B273E0ABF21F}" type="pres">
      <dgm:prSet presAssocID="{E28FF7AD-92F7-4521-B7C0-8C25B0D47052}" presName="vert1" presStyleCnt="0"/>
      <dgm:spPr/>
    </dgm:pt>
  </dgm:ptLst>
  <dgm:cxnLst>
    <dgm:cxn modelId="{F8DE0C1C-D958-4760-B2DB-9FC6765C8FD9}" srcId="{EC622D91-7159-4773-BDBE-FE871C2F69EB}" destId="{75355563-7919-4897-B7BE-982661C13ADC}" srcOrd="0" destOrd="0" parTransId="{CAA99DED-B765-41ED-8AAD-3C310F10D2B7}" sibTransId="{F4FAC9C5-B973-42FB-BD2E-45DA5EB71D88}"/>
    <dgm:cxn modelId="{5897817B-22EC-410A-8813-E16DC9358AFF}" type="presOf" srcId="{EC622D91-7159-4773-BDBE-FE871C2F69EB}" destId="{489ABEB4-CAC5-446F-B38A-499D6EF121BA}" srcOrd="0" destOrd="0" presId="urn:microsoft.com/office/officeart/2008/layout/LinedList"/>
    <dgm:cxn modelId="{3FE8A1E9-E6E2-4AF4-A813-50FEA133FCBB}" srcId="{EC622D91-7159-4773-BDBE-FE871C2F69EB}" destId="{E28FF7AD-92F7-4521-B7C0-8C25B0D47052}" srcOrd="1" destOrd="0" parTransId="{3DD5B291-F46F-45C7-8D69-F1F24315EFC4}" sibTransId="{30298496-63CE-41DF-816D-A141321D3903}"/>
    <dgm:cxn modelId="{2DA9D7EF-6B83-4C77-AFC0-C68AA578AEFC}" type="presOf" srcId="{E28FF7AD-92F7-4521-B7C0-8C25B0D47052}" destId="{F1DA5F48-4F8B-48B0-AD77-2FCF0782723C}" srcOrd="0" destOrd="0" presId="urn:microsoft.com/office/officeart/2008/layout/LinedList"/>
    <dgm:cxn modelId="{DC461FFA-CFB9-474F-B064-23C81063C995}" type="presOf" srcId="{75355563-7919-4897-B7BE-982661C13ADC}" destId="{3CA0F4E9-B73D-49E6-9B49-DD838FD7211F}" srcOrd="0" destOrd="0" presId="urn:microsoft.com/office/officeart/2008/layout/LinedList"/>
    <dgm:cxn modelId="{6B5AB5E5-7B56-4289-ABA1-415E7FB64B26}" type="presParOf" srcId="{489ABEB4-CAC5-446F-B38A-499D6EF121BA}" destId="{88A0A882-E243-40F6-BBDC-0FA0ED9C5A76}" srcOrd="0" destOrd="0" presId="urn:microsoft.com/office/officeart/2008/layout/LinedList"/>
    <dgm:cxn modelId="{018A2F5D-8830-48DB-ABFE-29B7E6ED118A}" type="presParOf" srcId="{489ABEB4-CAC5-446F-B38A-499D6EF121BA}" destId="{72B79333-4977-41C3-B296-5237FE40A80B}" srcOrd="1" destOrd="0" presId="urn:microsoft.com/office/officeart/2008/layout/LinedList"/>
    <dgm:cxn modelId="{AE54675C-CBC0-4B1B-88E8-53F73EE5307D}" type="presParOf" srcId="{72B79333-4977-41C3-B296-5237FE40A80B}" destId="{3CA0F4E9-B73D-49E6-9B49-DD838FD7211F}" srcOrd="0" destOrd="0" presId="urn:microsoft.com/office/officeart/2008/layout/LinedList"/>
    <dgm:cxn modelId="{D8B2C59D-8D16-43F4-B5F6-BFC0891CA897}" type="presParOf" srcId="{72B79333-4977-41C3-B296-5237FE40A80B}" destId="{90C17A7D-5DFE-4D71-A402-8EB093942E24}" srcOrd="1" destOrd="0" presId="urn:microsoft.com/office/officeart/2008/layout/LinedList"/>
    <dgm:cxn modelId="{C0232F12-B4C0-43CE-AD12-6585BB1A71B6}" type="presParOf" srcId="{489ABEB4-CAC5-446F-B38A-499D6EF121BA}" destId="{A5587B39-2666-40A7-961A-6BB3DD71D8CC}" srcOrd="2" destOrd="0" presId="urn:microsoft.com/office/officeart/2008/layout/LinedList"/>
    <dgm:cxn modelId="{4E2E85F2-C97E-46C5-917A-5FB06E8C28F7}" type="presParOf" srcId="{489ABEB4-CAC5-446F-B38A-499D6EF121BA}" destId="{A1176656-5B9A-433D-ADE4-15593230348C}" srcOrd="3" destOrd="0" presId="urn:microsoft.com/office/officeart/2008/layout/LinedList"/>
    <dgm:cxn modelId="{C09FACE2-1994-4C81-A0AC-47018BC0702F}" type="presParOf" srcId="{A1176656-5B9A-433D-ADE4-15593230348C}" destId="{F1DA5F48-4F8B-48B0-AD77-2FCF0782723C}" srcOrd="0" destOrd="0" presId="urn:microsoft.com/office/officeart/2008/layout/LinedList"/>
    <dgm:cxn modelId="{BF30139B-3058-499D-A515-1F3CC428C402}" type="presParOf" srcId="{A1176656-5B9A-433D-ADE4-15593230348C}" destId="{D139FCD5-6512-4C98-A0D2-B273E0ABF21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9A960C-03CA-4506-BCE9-83149110590B}" type="doc">
      <dgm:prSet loTypeId="urn:microsoft.com/office/officeart/2008/layout/LinedList" loCatId="list" qsTypeId="urn:microsoft.com/office/officeart/2005/8/quickstyle/simple1#11" qsCatId="simple" csTypeId="urn:microsoft.com/office/officeart/2005/8/colors/colorful2#5" csCatId="colorful"/>
      <dgm:spPr/>
      <dgm:t>
        <a:bodyPr/>
        <a:lstStyle/>
        <a:p>
          <a:endParaRPr lang="en-US"/>
        </a:p>
      </dgm:t>
    </dgm:pt>
    <dgm:pt modelId="{0E23220C-7E73-407B-9B34-1007606B1BB0}">
      <dgm:prSet/>
      <dgm:spPr/>
      <dgm:t>
        <a:bodyPr/>
        <a:lstStyle/>
        <a:p>
          <a:r>
            <a:rPr lang="en-GB" b="1" dirty="0"/>
            <a:t>THE VEIL IS TORN</a:t>
          </a:r>
          <a:br>
            <a:rPr lang="en-GB" dirty="0"/>
          </a:br>
          <a:r>
            <a:rPr lang="en-GB" i="1" dirty="0"/>
            <a:t>"Confidence to enter the Most Holy Place by the blood of Jesus..."</a:t>
          </a:r>
          <a:r>
            <a:rPr lang="en-GB" dirty="0"/>
            <a:t>• </a:t>
          </a:r>
          <a:endParaRPr lang="en-US" dirty="0"/>
        </a:p>
      </dgm:t>
    </dgm:pt>
    <dgm:pt modelId="{9EBCB380-8BEE-4C83-B03D-2319F27E56BC}" type="parTrans" cxnId="{A8C75C95-97ED-4A8C-8112-6CD5D73DBA5D}">
      <dgm:prSet/>
      <dgm:spPr/>
      <dgm:t>
        <a:bodyPr/>
        <a:lstStyle/>
        <a:p>
          <a:endParaRPr lang="en-US"/>
        </a:p>
      </dgm:t>
    </dgm:pt>
    <dgm:pt modelId="{73FADE7C-9D15-4D1D-B81A-3D7DA543214F}" type="sibTrans" cxnId="{A8C75C95-97ED-4A8C-8112-6CD5D73DBA5D}">
      <dgm:prSet/>
      <dgm:spPr/>
      <dgm:t>
        <a:bodyPr/>
        <a:lstStyle/>
        <a:p>
          <a:endParaRPr lang="en-US"/>
        </a:p>
      </dgm:t>
    </dgm:pt>
    <dgm:pt modelId="{36F7468B-2FD6-49AE-A0E4-1922AC9CC1DF}">
      <dgm:prSet/>
      <dgm:spPr/>
      <dgm:t>
        <a:bodyPr/>
        <a:lstStyle/>
        <a:p>
          <a:r>
            <a:rPr lang="en-GB"/>
            <a:t>No more distance.</a:t>
          </a:r>
          <a:br>
            <a:rPr lang="en-GB"/>
          </a:br>
          <a:r>
            <a:rPr lang="en-GB"/>
            <a:t>• No more fear.</a:t>
          </a:r>
          <a:br>
            <a:rPr lang="en-GB"/>
          </a:br>
          <a:r>
            <a:rPr lang="en-GB"/>
            <a:t>• Draw near with a </a:t>
          </a:r>
          <a:r>
            <a:rPr lang="en-GB" b="1"/>
            <a:t>sincere heart</a:t>
          </a:r>
          <a:r>
            <a:rPr lang="en-GB"/>
            <a:t>.</a:t>
          </a:r>
          <a:endParaRPr lang="en-US"/>
        </a:p>
      </dgm:t>
    </dgm:pt>
    <dgm:pt modelId="{32E1424F-9AB5-4E3C-8309-753A0ACA1083}" type="parTrans" cxnId="{D6F7C922-F30A-42FB-8B8D-979DC5FC0DBD}">
      <dgm:prSet/>
      <dgm:spPr/>
      <dgm:t>
        <a:bodyPr/>
        <a:lstStyle/>
        <a:p>
          <a:endParaRPr lang="en-US"/>
        </a:p>
      </dgm:t>
    </dgm:pt>
    <dgm:pt modelId="{F7F58C39-8B77-4632-BEB1-6CE00BBD1603}" type="sibTrans" cxnId="{D6F7C922-F30A-42FB-8B8D-979DC5FC0DBD}">
      <dgm:prSet/>
      <dgm:spPr/>
      <dgm:t>
        <a:bodyPr/>
        <a:lstStyle/>
        <a:p>
          <a:endParaRPr lang="en-US"/>
        </a:p>
      </dgm:t>
    </dgm:pt>
    <dgm:pt modelId="{C6A7657B-EC51-4201-8EEA-098AA7591105}" type="pres">
      <dgm:prSet presAssocID="{F99A960C-03CA-4506-BCE9-83149110590B}" presName="vert0" presStyleCnt="0">
        <dgm:presLayoutVars>
          <dgm:dir/>
          <dgm:animOne val="branch"/>
          <dgm:animLvl val="lvl"/>
        </dgm:presLayoutVars>
      </dgm:prSet>
      <dgm:spPr/>
    </dgm:pt>
    <dgm:pt modelId="{E3B8BB52-C5C5-4CC9-BD69-9B47064DC8F1}" type="pres">
      <dgm:prSet presAssocID="{0E23220C-7E73-407B-9B34-1007606B1BB0}" presName="thickLine" presStyleLbl="alignNode1" presStyleIdx="0" presStyleCnt="2"/>
      <dgm:spPr/>
    </dgm:pt>
    <dgm:pt modelId="{312238EB-AA34-43E6-850C-58C891D0EC48}" type="pres">
      <dgm:prSet presAssocID="{0E23220C-7E73-407B-9B34-1007606B1BB0}" presName="horz1" presStyleCnt="0"/>
      <dgm:spPr/>
    </dgm:pt>
    <dgm:pt modelId="{61D3EF87-C075-487C-95BA-D057DF77C793}" type="pres">
      <dgm:prSet presAssocID="{0E23220C-7E73-407B-9B34-1007606B1BB0}" presName="tx1" presStyleLbl="revTx" presStyleIdx="0" presStyleCnt="2"/>
      <dgm:spPr/>
    </dgm:pt>
    <dgm:pt modelId="{E46A76A3-ED4E-452A-A7A7-1CEE981437C2}" type="pres">
      <dgm:prSet presAssocID="{0E23220C-7E73-407B-9B34-1007606B1BB0}" presName="vert1" presStyleCnt="0"/>
      <dgm:spPr/>
    </dgm:pt>
    <dgm:pt modelId="{A7B82ADA-36A9-4E7A-9190-6B1885AD551A}" type="pres">
      <dgm:prSet presAssocID="{36F7468B-2FD6-49AE-A0E4-1922AC9CC1DF}" presName="thickLine" presStyleLbl="alignNode1" presStyleIdx="1" presStyleCnt="2"/>
      <dgm:spPr/>
    </dgm:pt>
    <dgm:pt modelId="{6B10F4E9-944A-4385-B353-4C9864967537}" type="pres">
      <dgm:prSet presAssocID="{36F7468B-2FD6-49AE-A0E4-1922AC9CC1DF}" presName="horz1" presStyleCnt="0"/>
      <dgm:spPr/>
    </dgm:pt>
    <dgm:pt modelId="{58A832A3-5440-45F4-9274-79C9AEE6E5AD}" type="pres">
      <dgm:prSet presAssocID="{36F7468B-2FD6-49AE-A0E4-1922AC9CC1DF}" presName="tx1" presStyleLbl="revTx" presStyleIdx="1" presStyleCnt="2"/>
      <dgm:spPr/>
    </dgm:pt>
    <dgm:pt modelId="{CBB8D0D3-F105-489B-87E0-405C12756B90}" type="pres">
      <dgm:prSet presAssocID="{36F7468B-2FD6-49AE-A0E4-1922AC9CC1DF}" presName="vert1" presStyleCnt="0"/>
      <dgm:spPr/>
    </dgm:pt>
  </dgm:ptLst>
  <dgm:cxnLst>
    <dgm:cxn modelId="{68BFD007-D573-43FA-8EFE-92B00CDA201A}" type="presOf" srcId="{F99A960C-03CA-4506-BCE9-83149110590B}" destId="{C6A7657B-EC51-4201-8EEA-098AA7591105}" srcOrd="0" destOrd="0" presId="urn:microsoft.com/office/officeart/2008/layout/LinedList"/>
    <dgm:cxn modelId="{D6F7C922-F30A-42FB-8B8D-979DC5FC0DBD}" srcId="{F99A960C-03CA-4506-BCE9-83149110590B}" destId="{36F7468B-2FD6-49AE-A0E4-1922AC9CC1DF}" srcOrd="1" destOrd="0" parTransId="{32E1424F-9AB5-4E3C-8309-753A0ACA1083}" sibTransId="{F7F58C39-8B77-4632-BEB1-6CE00BBD1603}"/>
    <dgm:cxn modelId="{1E48A434-BD45-4F75-AA8F-692AAF414145}" type="presOf" srcId="{0E23220C-7E73-407B-9B34-1007606B1BB0}" destId="{61D3EF87-C075-487C-95BA-D057DF77C793}" srcOrd="0" destOrd="0" presId="urn:microsoft.com/office/officeart/2008/layout/LinedList"/>
    <dgm:cxn modelId="{A8C75C95-97ED-4A8C-8112-6CD5D73DBA5D}" srcId="{F99A960C-03CA-4506-BCE9-83149110590B}" destId="{0E23220C-7E73-407B-9B34-1007606B1BB0}" srcOrd="0" destOrd="0" parTransId="{9EBCB380-8BEE-4C83-B03D-2319F27E56BC}" sibTransId="{73FADE7C-9D15-4D1D-B81A-3D7DA543214F}"/>
    <dgm:cxn modelId="{A18E189F-55B3-4214-A1FF-CF86509CC92D}" type="presOf" srcId="{36F7468B-2FD6-49AE-A0E4-1922AC9CC1DF}" destId="{58A832A3-5440-45F4-9274-79C9AEE6E5AD}" srcOrd="0" destOrd="0" presId="urn:microsoft.com/office/officeart/2008/layout/LinedList"/>
    <dgm:cxn modelId="{993892B2-F027-49E8-BD98-7724A41BCCCB}" type="presParOf" srcId="{C6A7657B-EC51-4201-8EEA-098AA7591105}" destId="{E3B8BB52-C5C5-4CC9-BD69-9B47064DC8F1}" srcOrd="0" destOrd="0" presId="urn:microsoft.com/office/officeart/2008/layout/LinedList"/>
    <dgm:cxn modelId="{C0AF0295-EC83-4B86-9ADC-A9EDA1AD54CC}" type="presParOf" srcId="{C6A7657B-EC51-4201-8EEA-098AA7591105}" destId="{312238EB-AA34-43E6-850C-58C891D0EC48}" srcOrd="1" destOrd="0" presId="urn:microsoft.com/office/officeart/2008/layout/LinedList"/>
    <dgm:cxn modelId="{B731AE86-C708-43EE-AA68-4CF8A94931DE}" type="presParOf" srcId="{312238EB-AA34-43E6-850C-58C891D0EC48}" destId="{61D3EF87-C075-487C-95BA-D057DF77C793}" srcOrd="0" destOrd="0" presId="urn:microsoft.com/office/officeart/2008/layout/LinedList"/>
    <dgm:cxn modelId="{0CD18C80-CA7B-48E4-A3B4-B6F8719DE7C6}" type="presParOf" srcId="{312238EB-AA34-43E6-850C-58C891D0EC48}" destId="{E46A76A3-ED4E-452A-A7A7-1CEE981437C2}" srcOrd="1" destOrd="0" presId="urn:microsoft.com/office/officeart/2008/layout/LinedList"/>
    <dgm:cxn modelId="{BACBA576-B12B-4ED7-B358-3075621F62AF}" type="presParOf" srcId="{C6A7657B-EC51-4201-8EEA-098AA7591105}" destId="{A7B82ADA-36A9-4E7A-9190-6B1885AD551A}" srcOrd="2" destOrd="0" presId="urn:microsoft.com/office/officeart/2008/layout/LinedList"/>
    <dgm:cxn modelId="{9C1F67FB-2B3D-431F-8A86-1E3D539174EE}" type="presParOf" srcId="{C6A7657B-EC51-4201-8EEA-098AA7591105}" destId="{6B10F4E9-944A-4385-B353-4C9864967537}" srcOrd="3" destOrd="0" presId="urn:microsoft.com/office/officeart/2008/layout/LinedList"/>
    <dgm:cxn modelId="{4522F42A-1199-48DF-9762-BDF4201E85B6}" type="presParOf" srcId="{6B10F4E9-944A-4385-B353-4C9864967537}" destId="{58A832A3-5440-45F4-9274-79C9AEE6E5AD}" srcOrd="0" destOrd="0" presId="urn:microsoft.com/office/officeart/2008/layout/LinedList"/>
    <dgm:cxn modelId="{347C2AD8-10D1-4674-9E13-2A3E61A5C4A0}" type="presParOf" srcId="{6B10F4E9-944A-4385-B353-4C9864967537}" destId="{CBB8D0D3-F105-489B-87E0-405C12756B9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0A882-E243-40F6-BBDC-0FA0ED9C5A76}">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A0F4E9-B73D-49E6-9B49-DD838FD7211F}">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GB" sz="3800" i="1" kern="1200"/>
            <a:t>"True worshipers will worship the Father in </a:t>
          </a:r>
          <a:r>
            <a:rPr lang="en-GB" sz="3800" b="1" i="1" kern="1200"/>
            <a:t>Spirit and Truth</a:t>
          </a:r>
          <a:r>
            <a:rPr lang="en-GB" sz="3800" i="1" kern="1200"/>
            <a:t>...“</a:t>
          </a:r>
          <a:endParaRPr lang="en-US" sz="3800" kern="1200"/>
        </a:p>
      </dsp:txBody>
      <dsp:txXfrm>
        <a:off x="0" y="0"/>
        <a:ext cx="6900512" cy="2768070"/>
      </dsp:txXfrm>
    </dsp:sp>
    <dsp:sp modelId="{A5587B39-2666-40A7-961A-6BB3DD71D8CC}">
      <dsp:nvSpPr>
        <dsp:cNvPr id="0" name=""/>
        <dsp:cNvSpPr/>
      </dsp:nvSpPr>
      <dsp:spPr>
        <a:xfrm>
          <a:off x="0" y="2768070"/>
          <a:ext cx="6900512"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DA5F48-4F8B-48B0-AD77-2FCF0782723C}">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GB" sz="3800" kern="1200"/>
            <a:t>• </a:t>
          </a:r>
          <a:r>
            <a:rPr lang="en-GB" sz="3800" b="1" kern="1200"/>
            <a:t>Spirit:</a:t>
          </a:r>
          <a:r>
            <a:rPr lang="en-GB" sz="3800" kern="1200"/>
            <a:t> Inward heart devotion, not outward geography.</a:t>
          </a:r>
          <a:br>
            <a:rPr lang="en-GB" sz="3800" kern="1200"/>
          </a:br>
          <a:r>
            <a:rPr lang="en-GB" sz="3800" kern="1200"/>
            <a:t>• </a:t>
          </a:r>
          <a:r>
            <a:rPr lang="en-GB" sz="3800" b="1" kern="1200"/>
            <a:t>Truth:</a:t>
          </a:r>
          <a:r>
            <a:rPr lang="en-GB" sz="3800" kern="1200"/>
            <a:t> Unfiltered authenticity, not a performative mask.</a:t>
          </a:r>
          <a:endParaRPr lang="en-US" sz="3800" kern="1200"/>
        </a:p>
      </dsp:txBody>
      <dsp:txXfrm>
        <a:off x="0" y="2768070"/>
        <a:ext cx="6900512" cy="27680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8BB52-C5C5-4CC9-BD69-9B47064DC8F1}">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D3EF87-C075-487C-95BA-D057DF77C793}">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GB" sz="4300" b="1" kern="1200" dirty="0"/>
            <a:t>THE VEIL IS TORN</a:t>
          </a:r>
          <a:br>
            <a:rPr lang="en-GB" sz="4300" kern="1200" dirty="0"/>
          </a:br>
          <a:r>
            <a:rPr lang="en-GB" sz="4300" i="1" kern="1200" dirty="0"/>
            <a:t>"Confidence to enter the Most Holy Place by the blood of Jesus..."</a:t>
          </a:r>
          <a:r>
            <a:rPr lang="en-GB" sz="4300" kern="1200" dirty="0"/>
            <a:t>• </a:t>
          </a:r>
          <a:endParaRPr lang="en-US" sz="4300" kern="1200" dirty="0"/>
        </a:p>
      </dsp:txBody>
      <dsp:txXfrm>
        <a:off x="0" y="0"/>
        <a:ext cx="6900512" cy="2768070"/>
      </dsp:txXfrm>
    </dsp:sp>
    <dsp:sp modelId="{A7B82ADA-36A9-4E7A-9190-6B1885AD551A}">
      <dsp:nvSpPr>
        <dsp:cNvPr id="0" name=""/>
        <dsp:cNvSpPr/>
      </dsp:nvSpPr>
      <dsp:spPr>
        <a:xfrm>
          <a:off x="0" y="2768070"/>
          <a:ext cx="6900512"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A832A3-5440-45F4-9274-79C9AEE6E5AD}">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GB" sz="4300" kern="1200"/>
            <a:t>No more distance.</a:t>
          </a:r>
          <a:br>
            <a:rPr lang="en-GB" sz="4300" kern="1200"/>
          </a:br>
          <a:r>
            <a:rPr lang="en-GB" sz="4300" kern="1200"/>
            <a:t>• No more fear.</a:t>
          </a:r>
          <a:br>
            <a:rPr lang="en-GB" sz="4300" kern="1200"/>
          </a:br>
          <a:r>
            <a:rPr lang="en-GB" sz="4300" kern="1200"/>
            <a:t>• Draw near with a </a:t>
          </a:r>
          <a:r>
            <a:rPr lang="en-GB" sz="4300" b="1" kern="1200"/>
            <a:t>sincere heart</a:t>
          </a:r>
          <a:r>
            <a:rPr lang="en-GB" sz="4300" kern="1200"/>
            <a:t>.</a:t>
          </a:r>
          <a:endParaRPr lang="en-US" sz="4300" kern="1200"/>
        </a:p>
      </dsp:txBody>
      <dsp:txXfrm>
        <a:off x="0" y="2768070"/>
        <a:ext cx="6900512" cy="276807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6088" cy="4841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02075" y="0"/>
            <a:ext cx="2986088" cy="484188"/>
          </a:xfrm>
          <a:prstGeom prst="rect">
            <a:avLst/>
          </a:prstGeom>
        </p:spPr>
        <p:txBody>
          <a:bodyPr vert="horz" lIns="91440" tIns="45720" rIns="91440" bIns="45720" rtlCol="0"/>
          <a:lstStyle>
            <a:lvl1pPr algn="r">
              <a:defRPr sz="1200"/>
            </a:lvl1pPr>
          </a:lstStyle>
          <a:p>
            <a:fld id="{49E46B25-56B7-4FE8-8100-AD4AAF6135C4}" type="datetimeFigureOut">
              <a:rPr lang="en-GB" smtClean="0"/>
              <a:t>19/09/2026</a:t>
            </a:fld>
            <a:endParaRPr lang="en-GB"/>
          </a:p>
        </p:txBody>
      </p:sp>
      <p:sp>
        <p:nvSpPr>
          <p:cNvPr id="4" name="Slide Image Placeholder 3"/>
          <p:cNvSpPr>
            <a:spLocks noGrp="1" noRot="1" noChangeAspect="1"/>
          </p:cNvSpPr>
          <p:nvPr>
            <p:ph type="sldImg" idx="2"/>
          </p:nvPr>
        </p:nvSpPr>
        <p:spPr>
          <a:xfrm>
            <a:off x="544513" y="1209675"/>
            <a:ext cx="5800725" cy="3263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8975" y="4654550"/>
            <a:ext cx="5511800" cy="38084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86863"/>
            <a:ext cx="2986088" cy="4841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02075" y="9186863"/>
            <a:ext cx="2986088" cy="484187"/>
          </a:xfrm>
          <a:prstGeom prst="rect">
            <a:avLst/>
          </a:prstGeom>
        </p:spPr>
        <p:txBody>
          <a:bodyPr vert="horz" lIns="91440" tIns="45720" rIns="91440" bIns="45720" rtlCol="0" anchor="b"/>
          <a:lstStyle>
            <a:lvl1pPr algn="r">
              <a:defRPr sz="1200"/>
            </a:lvl1pPr>
          </a:lstStyle>
          <a:p>
            <a:fld id="{4442EB86-1713-43BB-9AB0-792DC6412922}" type="slidenum">
              <a:rPr lang="en-GB" smtClean="0"/>
              <a:t>‹#›</a:t>
            </a:fld>
            <a:endParaRPr lang="en-GB"/>
          </a:p>
        </p:txBody>
      </p:sp>
    </p:spTree>
    <p:extLst>
      <p:ext uri="{BB962C8B-B14F-4D97-AF65-F5344CB8AC3E}">
        <p14:creationId xmlns:p14="http://schemas.microsoft.com/office/powerpoint/2010/main" val="570448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Worship?</a:t>
            </a:r>
          </a:p>
          <a:p>
            <a:r>
              <a:rPr lang="en-GB" dirty="0"/>
              <a:t>Where do we Worship?</a:t>
            </a:r>
          </a:p>
          <a:p>
            <a:r>
              <a:rPr lang="en-GB" dirty="0"/>
              <a:t>When do we Worship?</a:t>
            </a:r>
          </a:p>
          <a:p>
            <a:r>
              <a:rPr lang="en-GB" dirty="0"/>
              <a:t>How do we Worship?</a:t>
            </a:r>
          </a:p>
          <a:p>
            <a:r>
              <a:rPr lang="en-GB" dirty="0"/>
              <a:t>Why do we Worship?</a:t>
            </a:r>
          </a:p>
        </p:txBody>
      </p:sp>
      <p:sp>
        <p:nvSpPr>
          <p:cNvPr id="4" name="Slide Number Placeholder 3"/>
          <p:cNvSpPr>
            <a:spLocks noGrp="1"/>
          </p:cNvSpPr>
          <p:nvPr>
            <p:ph type="sldNum" sz="quarter" idx="5"/>
          </p:nvPr>
        </p:nvSpPr>
        <p:spPr/>
        <p:txBody>
          <a:bodyPr/>
          <a:lstStyle/>
          <a:p>
            <a:fld id="{4442EB86-1713-43BB-9AB0-792DC6412922}" type="slidenum">
              <a:rPr lang="en-GB" smtClean="0"/>
              <a:t>1</a:t>
            </a:fld>
            <a:endParaRPr lang="en-GB"/>
          </a:p>
        </p:txBody>
      </p:sp>
    </p:spTree>
    <p:extLst>
      <p:ext uri="{BB962C8B-B14F-4D97-AF65-F5344CB8AC3E}">
        <p14:creationId xmlns:p14="http://schemas.microsoft.com/office/powerpoint/2010/main" val="354703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3</a:t>
            </a:fld>
            <a:endParaRPr lang="en-GB"/>
          </a:p>
        </p:txBody>
      </p:sp>
    </p:spTree>
    <p:extLst>
      <p:ext uri="{BB962C8B-B14F-4D97-AF65-F5344CB8AC3E}">
        <p14:creationId xmlns:p14="http://schemas.microsoft.com/office/powerpoint/2010/main" val="3728160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Thomas sat cross legged on the cold stone flour of the very large, very grand church which smelt intensely of burning </a:t>
            </a:r>
            <a:r>
              <a:rPr lang="en-GB" sz="1200" b="1" kern="1200" dirty="0">
                <a:solidFill>
                  <a:schemeClr val="tx1"/>
                </a:solidFill>
                <a:effectLst/>
                <a:latin typeface="+mn-lt"/>
                <a:ea typeface="+mn-ea"/>
                <a:cs typeface="+mn-cs"/>
              </a:rPr>
              <a:t>incense with under notes of damp</a:t>
            </a:r>
            <a:r>
              <a:rPr lang="en-GB" sz="1200" kern="1200" dirty="0">
                <a:solidFill>
                  <a:schemeClr val="tx1"/>
                </a:solidFill>
                <a:effectLst/>
                <a:latin typeface="+mn-lt"/>
                <a:ea typeface="+mn-ea"/>
                <a:cs typeface="+mn-cs"/>
              </a:rPr>
              <a:t>, old beeswax candles, and expensive floor polish.  He gazed intently up at the rafters amazed and awestruck by the shear height of the roof and pure magnitude of the building, strange stone figures stared back at him.  Sitting on a grand chair that looked like an oversized particularly uncomfortable throne was Revd. Barnaby Bluster, the rector, a man of immense religious proportions, wearing a suit so perfectly pressed it could cut bread, and grand </a:t>
            </a:r>
            <a:r>
              <a:rPr lang="en-GB" sz="1200" b="1" kern="1200" dirty="0">
                <a:solidFill>
                  <a:schemeClr val="tx1"/>
                </a:solidFill>
                <a:effectLst/>
                <a:latin typeface="+mn-lt"/>
                <a:ea typeface="+mn-ea"/>
                <a:cs typeface="+mn-cs"/>
              </a:rPr>
              <a:t>minister's vestments</a:t>
            </a:r>
            <a:r>
              <a:rPr lang="en-GB" sz="1200" kern="1200" dirty="0">
                <a:solidFill>
                  <a:schemeClr val="tx1"/>
                </a:solidFill>
                <a:effectLst/>
                <a:latin typeface="+mn-lt"/>
                <a:ea typeface="+mn-ea"/>
                <a:cs typeface="+mn-cs"/>
              </a:rPr>
              <a:t>—a flowing robe of heavy silk and a golden sash that made him look like a very holy, very expensive mattress. His voice, when he spoke, sounded like a tuba blowing through a bucket of gravy.</a:t>
            </a:r>
          </a:p>
          <a:p>
            <a:r>
              <a:rPr lang="en-GB" sz="1200" kern="1200" dirty="0">
                <a:solidFill>
                  <a:schemeClr val="tx1"/>
                </a:solidFill>
                <a:effectLst/>
                <a:latin typeface="+mn-lt"/>
                <a:ea typeface="+mn-ea"/>
                <a:cs typeface="+mn-cs"/>
              </a:rPr>
              <a:t>"Listen closely, boys!" Revd. Bluster boomed, glaring down at little Thomas. "This is </a:t>
            </a:r>
            <a:r>
              <a:rPr lang="en-GB" sz="1200" i="1" kern="1200" dirty="0">
                <a:solidFill>
                  <a:schemeClr val="tx1"/>
                </a:solidFill>
                <a:effectLst/>
                <a:latin typeface="+mn-lt"/>
                <a:ea typeface="+mn-ea"/>
                <a:cs typeface="+mn-cs"/>
              </a:rPr>
              <a:t>proper</a:t>
            </a:r>
            <a:r>
              <a:rPr lang="en-GB" sz="1200" kern="1200" dirty="0">
                <a:solidFill>
                  <a:schemeClr val="tx1"/>
                </a:solidFill>
                <a:effectLst/>
                <a:latin typeface="+mn-lt"/>
                <a:ea typeface="+mn-ea"/>
                <a:cs typeface="+mn-cs"/>
              </a:rPr>
              <a:t> worship. Observe the towering beeswax </a:t>
            </a:r>
            <a:r>
              <a:rPr lang="en-GB" sz="1200" b="1" kern="1200" dirty="0">
                <a:solidFill>
                  <a:schemeClr val="tx1"/>
                </a:solidFill>
                <a:effectLst/>
                <a:latin typeface="+mn-lt"/>
                <a:ea typeface="+mn-ea"/>
                <a:cs typeface="+mn-cs"/>
              </a:rPr>
              <a:t>candles</a:t>
            </a:r>
            <a:r>
              <a:rPr lang="en-GB" sz="1200" kern="1200" dirty="0">
                <a:solidFill>
                  <a:schemeClr val="tx1"/>
                </a:solidFill>
                <a:effectLst/>
                <a:latin typeface="+mn-lt"/>
                <a:ea typeface="+mn-ea"/>
                <a:cs typeface="+mn-cs"/>
              </a:rPr>
              <a:t>! Notice how the holy </a:t>
            </a:r>
            <a:r>
              <a:rPr lang="en-GB" sz="1200" b="1" kern="1200" dirty="0">
                <a:solidFill>
                  <a:schemeClr val="tx1"/>
                </a:solidFill>
                <a:effectLst/>
                <a:latin typeface="+mn-lt"/>
                <a:ea typeface="+mn-ea"/>
                <a:cs typeface="+mn-cs"/>
              </a:rPr>
              <a:t>smoke</a:t>
            </a:r>
            <a:r>
              <a:rPr lang="en-GB" sz="1200" kern="1200" dirty="0">
                <a:solidFill>
                  <a:schemeClr val="tx1"/>
                </a:solidFill>
                <a:effectLst/>
                <a:latin typeface="+mn-lt"/>
                <a:ea typeface="+mn-ea"/>
                <a:cs typeface="+mn-cs"/>
              </a:rPr>
              <a:t> billows toward the ceiling! Look at those flashing </a:t>
            </a:r>
            <a:r>
              <a:rPr lang="en-GB" sz="1200" b="1" kern="1200" dirty="0">
                <a:solidFill>
                  <a:schemeClr val="tx1"/>
                </a:solidFill>
                <a:effectLst/>
                <a:latin typeface="+mn-lt"/>
                <a:ea typeface="+mn-ea"/>
                <a:cs typeface="+mn-cs"/>
              </a:rPr>
              <a:t>modern screens</a:t>
            </a:r>
            <a:r>
              <a:rPr lang="en-GB" sz="1200" kern="1200" dirty="0">
                <a:solidFill>
                  <a:schemeClr val="tx1"/>
                </a:solidFill>
                <a:effectLst/>
                <a:latin typeface="+mn-lt"/>
                <a:ea typeface="+mn-ea"/>
                <a:cs typeface="+mn-cs"/>
              </a:rPr>
              <a:t> behind me displaying the lyrics and admire the majestic shimmer of my </a:t>
            </a:r>
            <a:r>
              <a:rPr lang="en-GB" sz="1200" b="1" kern="1200" dirty="0">
                <a:solidFill>
                  <a:schemeClr val="tx1"/>
                </a:solidFill>
                <a:effectLst/>
                <a:latin typeface="+mn-lt"/>
                <a:ea typeface="+mn-ea"/>
                <a:cs typeface="+mn-cs"/>
              </a:rPr>
              <a:t>vestments</a:t>
            </a:r>
            <a:r>
              <a:rPr lang="en-GB" sz="1200" kern="1200" dirty="0">
                <a:solidFill>
                  <a:schemeClr val="tx1"/>
                </a:solidFill>
                <a:effectLst/>
                <a:latin typeface="+mn-lt"/>
                <a:ea typeface="+mn-ea"/>
                <a:cs typeface="+mn-cs"/>
              </a:rPr>
              <a:t> as I sing!"</a:t>
            </a:r>
          </a:p>
          <a:p>
            <a:r>
              <a:rPr lang="en-GB" sz="1200" kern="1200" dirty="0">
                <a:solidFill>
                  <a:schemeClr val="tx1"/>
                </a:solidFill>
                <a:effectLst/>
                <a:latin typeface="+mn-lt"/>
                <a:ea typeface="+mn-ea"/>
                <a:cs typeface="+mn-cs"/>
              </a:rPr>
              <a:t>Revd. Bluster puffed out his chest, his waistcoat buttons straining like tiny, terrified prisoners under his silken robes and roared a verse of an ancient melody, abruptly shifting to a booming chorus of contemporary </a:t>
            </a:r>
            <a:r>
              <a:rPr lang="en-GB" sz="1200" b="1" kern="1200" dirty="0">
                <a:solidFill>
                  <a:schemeClr val="tx1"/>
                </a:solidFill>
                <a:effectLst/>
                <a:latin typeface="+mn-lt"/>
                <a:ea typeface="+mn-ea"/>
                <a:cs typeface="+mn-cs"/>
              </a:rPr>
              <a:t>worship music</a:t>
            </a:r>
            <a:r>
              <a:rPr lang="en-GB" sz="1200" kern="1200" dirty="0">
                <a:solidFill>
                  <a:schemeClr val="tx1"/>
                </a:solidFill>
                <a:effectLst/>
                <a:latin typeface="+mn-lt"/>
                <a:ea typeface="+mn-ea"/>
                <a:cs typeface="+mn-cs"/>
              </a:rPr>
              <a:t>, there was a crash as a startled </a:t>
            </a:r>
            <a:r>
              <a:rPr lang="en-GB" sz="1200" b="1" kern="1200" dirty="0">
                <a:solidFill>
                  <a:schemeClr val="tx1"/>
                </a:solidFill>
                <a:effectLst/>
                <a:latin typeface="+mn-lt"/>
                <a:ea typeface="+mn-ea"/>
                <a:cs typeface="+mn-cs"/>
              </a:rPr>
              <a:t>Dorothy</a:t>
            </a:r>
            <a:r>
              <a:rPr lang="en-GB" sz="1200" kern="1200" dirty="0">
                <a:solidFill>
                  <a:schemeClr val="tx1"/>
                </a:solidFill>
                <a:effectLst/>
                <a:latin typeface="+mn-lt"/>
                <a:ea typeface="+mn-ea"/>
                <a:cs typeface="+mn-cs"/>
              </a:rPr>
              <a:t> dropped the tray of cups she was carrying, and the battered copper kettle let out a furious, cheerful whistle that mingled with Revd Bluster’s high notes.</a:t>
            </a:r>
          </a:p>
          <a:p>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5</a:t>
            </a:fld>
            <a:endParaRPr lang="en-GB"/>
          </a:p>
        </p:txBody>
      </p:sp>
    </p:spTree>
    <p:extLst>
      <p:ext uri="{BB962C8B-B14F-4D97-AF65-F5344CB8AC3E}">
        <p14:creationId xmlns:p14="http://schemas.microsoft.com/office/powerpoint/2010/main" val="1331607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Over by the counter, Mr Henderson, the weary but dedicated churchwarden had arrived carrying a massive stack of logbooks and ring-binders.  He chatted quietly with </a:t>
            </a:r>
            <a:r>
              <a:rPr lang="en-GB" sz="1200" b="1" kern="1200" dirty="0">
                <a:solidFill>
                  <a:schemeClr val="tx1"/>
                </a:solidFill>
                <a:effectLst/>
                <a:latin typeface="+mn-lt"/>
                <a:ea typeface="+mn-ea"/>
                <a:cs typeface="+mn-cs"/>
              </a:rPr>
              <a:t>Sybil</a:t>
            </a:r>
            <a:r>
              <a:rPr lang="en-GB" sz="1200" kern="1200" dirty="0">
                <a:solidFill>
                  <a:schemeClr val="tx1"/>
                </a:solidFill>
                <a:effectLst/>
                <a:latin typeface="+mn-lt"/>
                <a:ea typeface="+mn-ea"/>
                <a:cs typeface="+mn-cs"/>
              </a:rPr>
              <a:t> about the upcoming quinquennial inspection and the state of the ancient stonework, high roofs, and hidden rafters, as she </a:t>
            </a:r>
            <a:r>
              <a:rPr lang="en-GB" sz="1200" kern="1200" dirty="0" err="1">
                <a:solidFill>
                  <a:schemeClr val="tx1"/>
                </a:solidFill>
                <a:effectLst/>
                <a:latin typeface="+mn-lt"/>
                <a:ea typeface="+mn-ea"/>
                <a:cs typeface="+mn-cs"/>
              </a:rPr>
              <a:t>layed</a:t>
            </a:r>
            <a:r>
              <a:rPr lang="en-GB" sz="1200" kern="1200" dirty="0">
                <a:solidFill>
                  <a:schemeClr val="tx1"/>
                </a:solidFill>
                <a:effectLst/>
                <a:latin typeface="+mn-lt"/>
                <a:ea typeface="+mn-ea"/>
                <a:cs typeface="+mn-cs"/>
              </a:rPr>
              <a:t> out neat rows of chocolate biscuits.  The groups quiet, welcoming hospitality humming along like a steady engine.</a:t>
            </a:r>
          </a:p>
          <a:p>
            <a:r>
              <a:rPr lang="en-GB" sz="1200" b="1" kern="1200" dirty="0">
                <a:solidFill>
                  <a:schemeClr val="tx1"/>
                </a:solidFill>
                <a:effectLst/>
                <a:latin typeface="+mn-lt"/>
                <a:ea typeface="+mn-ea"/>
                <a:cs typeface="+mn-cs"/>
              </a:rPr>
              <a:t>Mabel and Brenda</a:t>
            </a:r>
            <a:r>
              <a:rPr lang="en-GB" sz="1200" kern="1200" dirty="0">
                <a:solidFill>
                  <a:schemeClr val="tx1"/>
                </a:solidFill>
                <a:effectLst/>
                <a:latin typeface="+mn-lt"/>
                <a:ea typeface="+mn-ea"/>
                <a:cs typeface="+mn-cs"/>
              </a:rPr>
              <a:t> trimmed stems and filled vases with bright, fragrant lilies. They didn't come to the Sunday church services or any services really themselves; they simply loved to make the place look beautiful for everyone else. </a:t>
            </a:r>
          </a:p>
          <a:p>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6</a:t>
            </a:fld>
            <a:endParaRPr lang="en-GB"/>
          </a:p>
        </p:txBody>
      </p:sp>
    </p:spTree>
    <p:extLst>
      <p:ext uri="{BB962C8B-B14F-4D97-AF65-F5344CB8AC3E}">
        <p14:creationId xmlns:p14="http://schemas.microsoft.com/office/powerpoint/2010/main" val="3728344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"That," Revd Bluster said, looking highly pleased with himself from his towering perch, and pointedly ignoring the whistle of the kettle, "is worth at least ninety-nine points out of a hundred. God is undoubtedly very impressed with my multimedia production and my wardrobe."</a:t>
            </a:r>
          </a:p>
          <a:p>
            <a:r>
              <a:rPr lang="en-GB" sz="1200" kern="1200" dirty="0">
                <a:solidFill>
                  <a:schemeClr val="tx1"/>
                </a:solidFill>
                <a:effectLst/>
                <a:latin typeface="+mn-lt"/>
                <a:ea typeface="+mn-ea"/>
                <a:cs typeface="+mn-cs"/>
              </a:rPr>
              <a:t>"But Revd Bluster," Thomas squeaked, scratching his ear, "is that what it’s really about? Just making a giant racket, lighting things, flashy </a:t>
            </a:r>
            <a:r>
              <a:rPr lang="en-GB" sz="1200" b="1" kern="1200" dirty="0">
                <a:solidFill>
                  <a:schemeClr val="tx1"/>
                </a:solidFill>
                <a:effectLst/>
                <a:latin typeface="+mn-lt"/>
                <a:ea typeface="+mn-ea"/>
                <a:cs typeface="+mn-cs"/>
              </a:rPr>
              <a:t>modern screens</a:t>
            </a:r>
            <a:r>
              <a:rPr lang="en-GB" sz="1200" kern="1200" dirty="0">
                <a:solidFill>
                  <a:schemeClr val="tx1"/>
                </a:solidFill>
                <a:effectLst/>
                <a:latin typeface="+mn-lt"/>
                <a:ea typeface="+mn-ea"/>
                <a:cs typeface="+mn-cs"/>
              </a:rPr>
              <a:t>, wearing fancy dress clothes, and looking important?"</a:t>
            </a:r>
          </a:p>
          <a:p>
            <a:r>
              <a:rPr lang="en-GB" sz="1200" kern="1200" dirty="0">
                <a:solidFill>
                  <a:schemeClr val="tx1"/>
                </a:solidFill>
                <a:effectLst/>
                <a:latin typeface="+mn-lt"/>
                <a:ea typeface="+mn-ea"/>
                <a:cs typeface="+mn-cs"/>
              </a:rPr>
              <a:t>Revd Bluster’s face turned the colour of a ripe tomato. "Of course it is, you silly boy!  Worship is a performance! It’s about being seen in the right box, wearing the finest ceremonial gear, blasting the trendiest </a:t>
            </a:r>
            <a:r>
              <a:rPr lang="en-GB" sz="1200" b="1" kern="1200" dirty="0">
                <a:solidFill>
                  <a:schemeClr val="tx1"/>
                </a:solidFill>
                <a:effectLst/>
                <a:latin typeface="+mn-lt"/>
                <a:ea typeface="+mn-ea"/>
                <a:cs typeface="+mn-cs"/>
              </a:rPr>
              <a:t>worship music</a:t>
            </a:r>
            <a:r>
              <a:rPr lang="en-GB" sz="1200" kern="1200" dirty="0">
                <a:solidFill>
                  <a:schemeClr val="tx1"/>
                </a:solidFill>
                <a:effectLst/>
                <a:latin typeface="+mn-lt"/>
                <a:ea typeface="+mn-ea"/>
                <a:cs typeface="+mn-cs"/>
              </a:rPr>
              <a:t>, singing the loudest </a:t>
            </a:r>
            <a:r>
              <a:rPr lang="en-GB" sz="1200" b="1" kern="1200" dirty="0">
                <a:solidFill>
                  <a:schemeClr val="tx1"/>
                </a:solidFill>
                <a:effectLst/>
                <a:latin typeface="+mn-lt"/>
                <a:ea typeface="+mn-ea"/>
                <a:cs typeface="+mn-cs"/>
              </a:rPr>
              <a:t>hymns</a:t>
            </a:r>
            <a:r>
              <a:rPr lang="en-GB" sz="1200" kern="1200" dirty="0">
                <a:solidFill>
                  <a:schemeClr val="tx1"/>
                </a:solidFill>
                <a:effectLst/>
                <a:latin typeface="+mn-lt"/>
                <a:ea typeface="+mn-ea"/>
                <a:cs typeface="+mn-cs"/>
              </a:rPr>
              <a:t>, and making sure your </a:t>
            </a:r>
            <a:r>
              <a:rPr lang="en-GB" sz="1200" b="1" kern="1200" dirty="0">
                <a:solidFill>
                  <a:schemeClr val="tx1"/>
                </a:solidFill>
                <a:effectLst/>
                <a:latin typeface="+mn-lt"/>
                <a:ea typeface="+mn-ea"/>
                <a:cs typeface="+mn-cs"/>
              </a:rPr>
              <a:t>incense</a:t>
            </a:r>
            <a:r>
              <a:rPr lang="en-GB" sz="1200" kern="1200" dirty="0">
                <a:solidFill>
                  <a:schemeClr val="tx1"/>
                </a:solidFill>
                <a:effectLst/>
                <a:latin typeface="+mn-lt"/>
                <a:ea typeface="+mn-ea"/>
                <a:cs typeface="+mn-cs"/>
              </a:rPr>
              <a:t> creates the thickest cloud!"</a:t>
            </a:r>
          </a:p>
          <a:p>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7</a:t>
            </a:fld>
            <a:endParaRPr lang="en-GB"/>
          </a:p>
        </p:txBody>
      </p:sp>
    </p:spTree>
    <p:extLst>
      <p:ext uri="{BB962C8B-B14F-4D97-AF65-F5344CB8AC3E}">
        <p14:creationId xmlns:p14="http://schemas.microsoft.com/office/powerpoint/2010/main" val="572966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Just then, the heavy oak doors burst open with a sudden, joyous rush of cold sea air. In marched the retired priest, </a:t>
            </a:r>
            <a:r>
              <a:rPr lang="en-GB" sz="1200" b="1" kern="1200" dirty="0">
                <a:solidFill>
                  <a:schemeClr val="tx1"/>
                </a:solidFill>
                <a:effectLst/>
                <a:latin typeface="+mn-lt"/>
                <a:ea typeface="+mn-ea"/>
                <a:cs typeface="+mn-cs"/>
              </a:rPr>
              <a:t>Father Timothy</a:t>
            </a:r>
            <a:r>
              <a:rPr lang="en-GB" sz="1200" kern="1200" dirty="0">
                <a:solidFill>
                  <a:schemeClr val="tx1"/>
                </a:solidFill>
                <a:effectLst/>
                <a:latin typeface="+mn-lt"/>
                <a:ea typeface="+mn-ea"/>
                <a:cs typeface="+mn-cs"/>
              </a:rPr>
              <a:t>, leading a lively, wind-swept group of the congregation. They had all just returned from a week-long </a:t>
            </a:r>
            <a:r>
              <a:rPr lang="en-GB" sz="1200" b="1" kern="1200" dirty="0">
                <a:solidFill>
                  <a:schemeClr val="tx1"/>
                </a:solidFill>
                <a:effectLst/>
                <a:latin typeface="+mn-lt"/>
                <a:ea typeface="+mn-ea"/>
                <a:cs typeface="+mn-cs"/>
              </a:rPr>
              <a:t>beach mission</a:t>
            </a:r>
            <a:r>
              <a:rPr lang="en-GB" sz="1200" kern="1200" dirty="0">
                <a:solidFill>
                  <a:schemeClr val="tx1"/>
                </a:solidFill>
                <a:effectLst/>
                <a:latin typeface="+mn-lt"/>
                <a:ea typeface="+mn-ea"/>
                <a:cs typeface="+mn-cs"/>
              </a:rPr>
              <a:t> for children and young adults. Father Timothy’s old woollen jumper dusted with sand, and his eyes twinkled behind his spectacles. Behind him, the glowing volunteers carried bright plastic buckets, rolled-up banners, and beach mats, their faces sunburnt and laughing as they began kicking off their sandy trainers by the door.</a:t>
            </a:r>
          </a:p>
          <a:p>
            <a:r>
              <a:rPr lang="en-GB" sz="1200" kern="1200" dirty="0">
                <a:solidFill>
                  <a:schemeClr val="tx1"/>
                </a:solidFill>
                <a:effectLst/>
                <a:latin typeface="+mn-lt"/>
                <a:ea typeface="+mn-ea"/>
                <a:cs typeface="+mn-cs"/>
              </a:rPr>
              <a:t>The ladies in the kitchen instantly cheered.  </a:t>
            </a:r>
            <a:r>
              <a:rPr lang="en-GB" sz="1200" b="1" kern="1200" dirty="0">
                <a:solidFill>
                  <a:schemeClr val="tx1"/>
                </a:solidFill>
                <a:effectLst/>
                <a:latin typeface="+mn-lt"/>
                <a:ea typeface="+mn-ea"/>
                <a:cs typeface="+mn-cs"/>
              </a:rPr>
              <a:t>Mrs Higgins</a:t>
            </a:r>
            <a:r>
              <a:rPr lang="en-GB" sz="1200" kern="1200" dirty="0">
                <a:solidFill>
                  <a:schemeClr val="tx1"/>
                </a:solidFill>
                <a:effectLst/>
                <a:latin typeface="+mn-lt"/>
                <a:ea typeface="+mn-ea"/>
                <a:cs typeface="+mn-cs"/>
              </a:rPr>
              <a:t> in her floral apron and warm smile lifted the kettle pouring boiling water into a dozen giant teapots to welcome the exhausted beach team while her helpers fetched plates of chocolate biscuits and sausage rolls.  </a:t>
            </a:r>
          </a:p>
          <a:p>
            <a:r>
              <a:rPr lang="en-GB" sz="1200" kern="1200" dirty="0">
                <a:solidFill>
                  <a:schemeClr val="tx1"/>
                </a:solidFill>
                <a:effectLst/>
                <a:latin typeface="+mn-lt"/>
                <a:ea typeface="+mn-ea"/>
                <a:cs typeface="+mn-cs"/>
              </a:rPr>
              <a:t>Behind the chaotic arrival shuffled old Mr. Twigg, the </a:t>
            </a:r>
            <a:r>
              <a:rPr lang="en-GB" sz="1200" b="1" kern="1200" dirty="0">
                <a:solidFill>
                  <a:schemeClr val="tx1"/>
                </a:solidFill>
                <a:effectLst/>
                <a:latin typeface="+mn-lt"/>
                <a:ea typeface="+mn-ea"/>
                <a:cs typeface="+mn-cs"/>
              </a:rPr>
              <a:t>church</a:t>
            </a:r>
            <a:r>
              <a:rPr lang="en-GB" sz="1200" kern="1200" dirty="0">
                <a:solidFill>
                  <a:schemeClr val="tx1"/>
                </a:solidFill>
                <a:effectLst/>
                <a:latin typeface="+mn-lt"/>
                <a:ea typeface="+mn-ea"/>
                <a:cs typeface="+mn-cs"/>
              </a:rPr>
              <a:t> caretaker. Mr. Twigg was a tiny man who looked as though he had been gently dried in the sun like a raisin. His boots were covered in mud, and his coat was patched with bits of an old potato sack—lightyears away from Revd. Bluster's splendid garments.</a:t>
            </a:r>
          </a:p>
          <a:p>
            <a:r>
              <a:rPr lang="en-GB" sz="1200" kern="1200" dirty="0">
                <a:solidFill>
                  <a:schemeClr val="tx1"/>
                </a:solidFill>
                <a:effectLst/>
                <a:latin typeface="+mn-lt"/>
                <a:ea typeface="+mn-ea"/>
                <a:cs typeface="+mn-cs"/>
              </a:rPr>
              <a:t>He didn't notice the flickering </a:t>
            </a:r>
            <a:r>
              <a:rPr lang="en-GB" sz="1200" b="1" kern="1200" dirty="0">
                <a:solidFill>
                  <a:schemeClr val="tx1"/>
                </a:solidFill>
                <a:effectLst/>
                <a:latin typeface="+mn-lt"/>
                <a:ea typeface="+mn-ea"/>
                <a:cs typeface="+mn-cs"/>
              </a:rPr>
              <a:t>candles</a:t>
            </a:r>
            <a:r>
              <a:rPr lang="en-GB" sz="1200" kern="1200" dirty="0">
                <a:solidFill>
                  <a:schemeClr val="tx1"/>
                </a:solidFill>
                <a:effectLst/>
                <a:latin typeface="+mn-lt"/>
                <a:ea typeface="+mn-ea"/>
                <a:cs typeface="+mn-cs"/>
              </a:rPr>
              <a:t>, the dazzling animations on the </a:t>
            </a:r>
            <a:r>
              <a:rPr lang="en-GB" sz="1200" b="1" kern="1200" dirty="0">
                <a:solidFill>
                  <a:schemeClr val="tx1"/>
                </a:solidFill>
                <a:effectLst/>
                <a:latin typeface="+mn-lt"/>
                <a:ea typeface="+mn-ea"/>
                <a:cs typeface="+mn-cs"/>
              </a:rPr>
              <a:t>modern screens</a:t>
            </a:r>
            <a:r>
              <a:rPr lang="en-GB" sz="1200" kern="1200" dirty="0">
                <a:solidFill>
                  <a:schemeClr val="tx1"/>
                </a:solidFill>
                <a:effectLst/>
                <a:latin typeface="+mn-lt"/>
                <a:ea typeface="+mn-ea"/>
                <a:cs typeface="+mn-cs"/>
              </a:rPr>
              <a:t>, the grand show, or even the lively commotion of the beach mission team setting down their buckets in the back. Walking straight past Revd Bluster's majestic seat he knelt at the altar, leaning gently on the rail and closed his eyes.</a:t>
            </a:r>
          </a:p>
          <a:p>
            <a:r>
              <a:rPr lang="en-GB" sz="1200" kern="1200" dirty="0">
                <a:solidFill>
                  <a:schemeClr val="tx1"/>
                </a:solidFill>
                <a:effectLst/>
                <a:latin typeface="+mn-lt"/>
                <a:ea typeface="+mn-ea"/>
                <a:cs typeface="+mn-cs"/>
              </a:rPr>
              <a:t>He didn’t shout. He didn't check to see if anyone was watching. In fact, he didn't say anything at all for a long time. He just knelt there, breathing softly beneath the swirling </a:t>
            </a:r>
            <a:r>
              <a:rPr lang="en-GB" sz="1200" b="1" kern="1200" dirty="0">
                <a:solidFill>
                  <a:schemeClr val="tx1"/>
                </a:solidFill>
                <a:effectLst/>
                <a:latin typeface="+mn-lt"/>
                <a:ea typeface="+mn-ea"/>
                <a:cs typeface="+mn-cs"/>
              </a:rPr>
              <a:t>smoke</a:t>
            </a:r>
            <a:r>
              <a:rPr lang="en-GB" sz="1200" kern="1200" dirty="0">
                <a:solidFill>
                  <a:schemeClr val="tx1"/>
                </a:solidFill>
                <a:effectLst/>
                <a:latin typeface="+mn-lt"/>
                <a:ea typeface="+mn-ea"/>
                <a:cs typeface="+mn-cs"/>
              </a:rPr>
              <a:t>, while the distant rumble of the boiling kettle, the low murmurs of the women making tea, and the sandy laughter of the youth team drifted through the building. A look of pure and quiet wonder washed over his face.</a:t>
            </a:r>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8</a:t>
            </a:fld>
            <a:endParaRPr lang="en-GB"/>
          </a:p>
        </p:txBody>
      </p:sp>
    </p:spTree>
    <p:extLst>
      <p:ext uri="{BB962C8B-B14F-4D97-AF65-F5344CB8AC3E}">
        <p14:creationId xmlns:p14="http://schemas.microsoft.com/office/powerpoint/2010/main" val="4274103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He stood up slowly, dusting off his knees, and putting his hand in his pocket he pulled out a single, perfectly ordinary, shiny red apple.  Stepping forward he placed it gently on the altar whispering, "Thank you for the sunshine today," his voice like the rustle of autumn leaves. "And thank you for letting my bad knee feel a bit better. This is the best apple from my tree. It’s all yours."</a:t>
            </a:r>
          </a:p>
          <a:p>
            <a:r>
              <a:rPr lang="en-GB" sz="1200" kern="1200" dirty="0">
                <a:solidFill>
                  <a:schemeClr val="tx1"/>
                </a:solidFill>
                <a:effectLst/>
                <a:latin typeface="+mn-lt"/>
                <a:ea typeface="+mn-ea"/>
                <a:cs typeface="+mn-cs"/>
              </a:rPr>
              <a:t>Then shuffling to back and fetching his broom he started to sweep up the sand muttering quietly to himself “a caretaker’s job is never done!”.</a:t>
            </a:r>
          </a:p>
          <a:p>
            <a:r>
              <a:rPr lang="en-GB" sz="1200" kern="1200" dirty="0">
                <a:solidFill>
                  <a:schemeClr val="tx1"/>
                </a:solidFill>
                <a:effectLst/>
                <a:latin typeface="+mn-lt"/>
                <a:ea typeface="+mn-ea"/>
                <a:cs typeface="+mn-cs"/>
              </a:rPr>
              <a:t>Revd Bluster scoffed, his nose wrinkling as if he had smelled an old cabbage. "Preposterous! A total waste of time! No booming melodies! No extra </a:t>
            </a:r>
            <a:r>
              <a:rPr lang="en-GB" sz="1200" b="1" kern="1200" dirty="0">
                <a:solidFill>
                  <a:schemeClr val="tx1"/>
                </a:solidFill>
                <a:effectLst/>
                <a:latin typeface="+mn-lt"/>
                <a:ea typeface="+mn-ea"/>
                <a:cs typeface="+mn-cs"/>
              </a:rPr>
              <a:t>candles</a:t>
            </a:r>
            <a:r>
              <a:rPr lang="en-GB" sz="1200" kern="1200" dirty="0">
                <a:solidFill>
                  <a:schemeClr val="tx1"/>
                </a:solidFill>
                <a:effectLst/>
                <a:latin typeface="+mn-lt"/>
                <a:ea typeface="+mn-ea"/>
                <a:cs typeface="+mn-cs"/>
              </a:rPr>
              <a:t>! Not a single lyric running on the </a:t>
            </a:r>
            <a:r>
              <a:rPr lang="en-GB" sz="1200" b="1" kern="1200" dirty="0">
                <a:solidFill>
                  <a:schemeClr val="tx1"/>
                </a:solidFill>
                <a:effectLst/>
                <a:latin typeface="+mn-lt"/>
                <a:ea typeface="+mn-ea"/>
                <a:cs typeface="+mn-cs"/>
              </a:rPr>
              <a:t>modern screens</a:t>
            </a:r>
            <a:r>
              <a:rPr lang="en-GB" sz="1200" kern="1200" dirty="0">
                <a:solidFill>
                  <a:schemeClr val="tx1"/>
                </a:solidFill>
                <a:effectLst/>
                <a:latin typeface="+mn-lt"/>
                <a:ea typeface="+mn-ea"/>
                <a:cs typeface="+mn-cs"/>
              </a:rPr>
              <a:t>! And not a thread of proper </a:t>
            </a:r>
            <a:r>
              <a:rPr lang="en-GB" sz="1200" b="1" kern="1200" dirty="0">
                <a:solidFill>
                  <a:schemeClr val="tx1"/>
                </a:solidFill>
                <a:effectLst/>
                <a:latin typeface="+mn-lt"/>
                <a:ea typeface="+mn-ea"/>
                <a:cs typeface="+mn-cs"/>
              </a:rPr>
              <a:t>minister's vestments</a:t>
            </a:r>
            <a:r>
              <a:rPr lang="en-GB" sz="1200" kern="1200" dirty="0">
                <a:solidFill>
                  <a:schemeClr val="tx1"/>
                </a:solidFill>
                <a:effectLst/>
                <a:latin typeface="+mn-lt"/>
                <a:ea typeface="+mn-ea"/>
                <a:cs typeface="+mn-cs"/>
              </a:rPr>
              <a:t> on his back! That won't score a single point!"</a:t>
            </a:r>
          </a:p>
          <a:p>
            <a:r>
              <a:rPr lang="en-GB" sz="1200" kern="1200" dirty="0">
                <a:solidFill>
                  <a:schemeClr val="tx1"/>
                </a:solidFill>
                <a:effectLst/>
                <a:latin typeface="+mn-lt"/>
                <a:ea typeface="+mn-ea"/>
                <a:cs typeface="+mn-cs"/>
              </a:rPr>
              <a:t>Looking past Revd Bluster Thomas saw where the little red apple sat glowing in a beam of sunlight.  Then he looked back at the kitchen, where Father Timothy, the churchwardens, and the tired volunteers were gratefully cradling warm mugs of tea, sharing stories of kids who had heard about God's love on the sand that week.</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Thomas understood.</a:t>
            </a:r>
          </a:p>
          <a:p>
            <a:r>
              <a:rPr lang="en-GB" sz="1200" kern="1200" dirty="0">
                <a:solidFill>
                  <a:schemeClr val="tx1"/>
                </a:solidFill>
                <a:effectLst/>
                <a:latin typeface="+mn-lt"/>
                <a:ea typeface="+mn-ea"/>
                <a:cs typeface="+mn-cs"/>
              </a:rPr>
              <a:t>Worship wasn't about the props, the wardrobe, or the technology. It wasn't about how high the </a:t>
            </a:r>
            <a:r>
              <a:rPr lang="en-GB" sz="1200" b="1" kern="1200" dirty="0">
                <a:solidFill>
                  <a:schemeClr val="tx1"/>
                </a:solidFill>
                <a:effectLst/>
                <a:latin typeface="+mn-lt"/>
                <a:ea typeface="+mn-ea"/>
                <a:cs typeface="+mn-cs"/>
              </a:rPr>
              <a:t>incense smoke</a:t>
            </a:r>
            <a:r>
              <a:rPr lang="en-GB" sz="1200" kern="1200" dirty="0">
                <a:solidFill>
                  <a:schemeClr val="tx1"/>
                </a:solidFill>
                <a:effectLst/>
                <a:latin typeface="+mn-lt"/>
                <a:ea typeface="+mn-ea"/>
                <a:cs typeface="+mn-cs"/>
              </a:rPr>
              <a:t> drifted, how bright the </a:t>
            </a:r>
            <a:r>
              <a:rPr lang="en-GB" sz="1200" b="1" kern="1200" dirty="0">
                <a:solidFill>
                  <a:schemeClr val="tx1"/>
                </a:solidFill>
                <a:effectLst/>
                <a:latin typeface="+mn-lt"/>
                <a:ea typeface="+mn-ea"/>
                <a:cs typeface="+mn-cs"/>
              </a:rPr>
              <a:t>candles</a:t>
            </a:r>
            <a:r>
              <a:rPr lang="en-GB" sz="1200" kern="1200" dirty="0">
                <a:solidFill>
                  <a:schemeClr val="tx1"/>
                </a:solidFill>
                <a:effectLst/>
                <a:latin typeface="+mn-lt"/>
                <a:ea typeface="+mn-ea"/>
                <a:cs typeface="+mn-cs"/>
              </a:rPr>
              <a:t> burned, how state-of-the-art the </a:t>
            </a:r>
            <a:r>
              <a:rPr lang="en-GB" sz="1200" b="1" kern="1200" dirty="0">
                <a:solidFill>
                  <a:schemeClr val="tx1"/>
                </a:solidFill>
                <a:effectLst/>
                <a:latin typeface="+mn-lt"/>
                <a:ea typeface="+mn-ea"/>
                <a:cs typeface="+mn-cs"/>
              </a:rPr>
              <a:t>modern screens</a:t>
            </a:r>
            <a:r>
              <a:rPr lang="en-GB" sz="1200" kern="1200" dirty="0">
                <a:solidFill>
                  <a:schemeClr val="tx1"/>
                </a:solidFill>
                <a:effectLst/>
                <a:latin typeface="+mn-lt"/>
                <a:ea typeface="+mn-ea"/>
                <a:cs typeface="+mn-cs"/>
              </a:rPr>
              <a:t> were, or whether you preferred traditional </a:t>
            </a:r>
            <a:r>
              <a:rPr lang="en-GB" sz="1200" b="1" kern="1200" dirty="0">
                <a:solidFill>
                  <a:schemeClr val="tx1"/>
                </a:solidFill>
                <a:effectLst/>
                <a:latin typeface="+mn-lt"/>
                <a:ea typeface="+mn-ea"/>
                <a:cs typeface="+mn-cs"/>
              </a:rPr>
              <a:t>hymns</a:t>
            </a:r>
            <a:r>
              <a:rPr lang="en-GB" sz="1200" kern="1200" dirty="0">
                <a:solidFill>
                  <a:schemeClr val="tx1"/>
                </a:solidFill>
                <a:effectLst/>
                <a:latin typeface="+mn-lt"/>
                <a:ea typeface="+mn-ea"/>
                <a:cs typeface="+mn-cs"/>
              </a:rPr>
              <a:t>, modern </a:t>
            </a:r>
            <a:r>
              <a:rPr lang="en-GB" sz="1200" b="1" kern="1200" dirty="0">
                <a:solidFill>
                  <a:schemeClr val="tx1"/>
                </a:solidFill>
                <a:effectLst/>
                <a:latin typeface="+mn-lt"/>
                <a:ea typeface="+mn-ea"/>
                <a:cs typeface="+mn-cs"/>
              </a:rPr>
              <a:t>worship music</a:t>
            </a:r>
            <a:r>
              <a:rPr lang="en-GB" sz="1200" kern="1200" dirty="0">
                <a:solidFill>
                  <a:schemeClr val="tx1"/>
                </a:solidFill>
                <a:effectLst/>
                <a:latin typeface="+mn-lt"/>
                <a:ea typeface="+mn-ea"/>
                <a:cs typeface="+mn-cs"/>
              </a:rPr>
              <a:t>, or elaborate </a:t>
            </a:r>
            <a:r>
              <a:rPr lang="en-GB" sz="1200" b="1" kern="1200" dirty="0">
                <a:solidFill>
                  <a:schemeClr val="tx1"/>
                </a:solidFill>
                <a:effectLst/>
                <a:latin typeface="+mn-lt"/>
                <a:ea typeface="+mn-ea"/>
                <a:cs typeface="+mn-cs"/>
              </a:rPr>
              <a:t>vestments</a:t>
            </a:r>
            <a:r>
              <a:rPr lang="en-GB" sz="1200" kern="1200" dirty="0">
                <a:solidFill>
                  <a:schemeClr val="tx1"/>
                </a:solidFill>
                <a:effectLst/>
                <a:latin typeface="+mn-lt"/>
                <a:ea typeface="+mn-ea"/>
                <a:cs typeface="+mn-cs"/>
              </a:rPr>
              <a:t>. Worship was simply giving the very best of what you had—whether it was an open heart and a shiny red apple, a fresh vase of lilies just to make the place look nice, a warm cup of tea served with love, a week spent building sandcastles to show a teenager that they matter to God, or a </a:t>
            </a:r>
            <a:r>
              <a:rPr lang="en-GB" sz="1200" b="1" kern="1200" dirty="0">
                <a:solidFill>
                  <a:schemeClr val="tx1"/>
                </a:solidFill>
                <a:effectLst/>
                <a:latin typeface="+mn-lt"/>
                <a:ea typeface="+mn-ea"/>
                <a:cs typeface="+mn-cs"/>
              </a:rPr>
              <a:t>churchwarden</a:t>
            </a:r>
            <a:r>
              <a:rPr lang="en-GB" sz="1200" kern="1200" dirty="0">
                <a:solidFill>
                  <a:schemeClr val="tx1"/>
                </a:solidFill>
                <a:effectLst/>
                <a:latin typeface="+mn-lt"/>
                <a:ea typeface="+mn-ea"/>
                <a:cs typeface="+mn-cs"/>
              </a:rPr>
              <a:t> tracking down structural cracks to keep the spiritual home standing strong. It was all a gift to the One who made the sunshine.</a:t>
            </a: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(Pause and Pick up the shiny red apple, look at it, and then look directly back up at the congregation.)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It’s a silly little story, isn't it? A pompous man in grand robes, flashing screens, a whistling kettle in the back, and an old caretaker offering nothing but a shiny red apple.</a:t>
            </a:r>
          </a:p>
          <a:p>
            <a:r>
              <a:rPr lang="en-GB" sz="1200" kern="1200" dirty="0">
                <a:solidFill>
                  <a:schemeClr val="tx1"/>
                </a:solidFill>
                <a:effectLst/>
                <a:latin typeface="+mn-lt"/>
                <a:ea typeface="+mn-ea"/>
                <a:cs typeface="+mn-cs"/>
              </a:rPr>
              <a:t>But if we are honest with ourselves, we are much more like Revd. Barnaby Bluster than we care to admit.</a:t>
            </a:r>
          </a:p>
          <a:p>
            <a:r>
              <a:rPr lang="en-GB" sz="1200" kern="1200" dirty="0">
                <a:solidFill>
                  <a:schemeClr val="tx1"/>
                </a:solidFill>
                <a:effectLst/>
                <a:latin typeface="+mn-lt"/>
                <a:ea typeface="+mn-ea"/>
                <a:cs typeface="+mn-cs"/>
              </a:rPr>
              <a:t>We easily fall into the trap of thinking that worship is a scoreboard. We think it’s about the quality of our music, the tradition of our incense and candles, the brilliance of our technology, or how flawless we look sitting in our pews on a Sunday morning. We mistake the </a:t>
            </a:r>
            <a:r>
              <a:rPr lang="en-GB" sz="1200" i="1" kern="1200" dirty="0">
                <a:solidFill>
                  <a:schemeClr val="tx1"/>
                </a:solidFill>
                <a:effectLst/>
                <a:latin typeface="+mn-lt"/>
                <a:ea typeface="+mn-ea"/>
                <a:cs typeface="+mn-cs"/>
              </a:rPr>
              <a:t>machinery</a:t>
            </a:r>
            <a:r>
              <a:rPr lang="en-GB" sz="1200" kern="1200" dirty="0">
                <a:solidFill>
                  <a:schemeClr val="tx1"/>
                </a:solidFill>
                <a:effectLst/>
                <a:latin typeface="+mn-lt"/>
                <a:ea typeface="+mn-ea"/>
                <a:cs typeface="+mn-cs"/>
              </a:rPr>
              <a:t> of church for the </a:t>
            </a:r>
            <a:r>
              <a:rPr lang="en-GB" sz="1200" i="1" kern="1200" dirty="0">
                <a:solidFill>
                  <a:schemeClr val="tx1"/>
                </a:solidFill>
                <a:effectLst/>
                <a:latin typeface="+mn-lt"/>
                <a:ea typeface="+mn-ea"/>
                <a:cs typeface="+mn-cs"/>
              </a:rPr>
              <a:t>heart</a:t>
            </a:r>
            <a:r>
              <a:rPr lang="en-GB" sz="1200" kern="1200" dirty="0">
                <a:solidFill>
                  <a:schemeClr val="tx1"/>
                </a:solidFill>
                <a:effectLst/>
                <a:latin typeface="+mn-lt"/>
                <a:ea typeface="+mn-ea"/>
                <a:cs typeface="+mn-cs"/>
              </a:rPr>
              <a:t> of God.</a:t>
            </a:r>
          </a:p>
          <a:p>
            <a:r>
              <a:rPr lang="en-GB" sz="1200" kern="1200" dirty="0">
                <a:solidFill>
                  <a:schemeClr val="tx1"/>
                </a:solidFill>
                <a:effectLst/>
                <a:latin typeface="+mn-lt"/>
                <a:ea typeface="+mn-ea"/>
                <a:cs typeface="+mn-cs"/>
              </a:rPr>
              <a:t>And that is exactly what was happening two thousand years ago at a dusty well in Samaria.</a:t>
            </a:r>
          </a:p>
          <a:p>
            <a:r>
              <a:rPr lang="en-GB" sz="1200" kern="1200" dirty="0">
                <a:solidFill>
                  <a:schemeClr val="tx1"/>
                </a:solidFill>
                <a:effectLst/>
                <a:latin typeface="+mn-lt"/>
                <a:ea typeface="+mn-ea"/>
                <a:cs typeface="+mn-cs"/>
              </a:rPr>
              <a:t>You see, the woman Jesus met at that well was doing the exact same thing Revd Bluster was doing.  When Jesus began to shine a light on the raw, broken realities of her personal life, she got uncomfortable.  So, she did what many of us do: she threw up a religious smokescreen.  She started a debate about the rules, the props, and the locations.  She looked at Jesus and said, </a:t>
            </a:r>
            <a:r>
              <a:rPr lang="en-GB" sz="1200" i="1" kern="1200" dirty="0">
                <a:solidFill>
                  <a:schemeClr val="tx1"/>
                </a:solidFill>
                <a:effectLst/>
                <a:latin typeface="+mn-lt"/>
                <a:ea typeface="+mn-ea"/>
                <a:cs typeface="+mn-cs"/>
              </a:rPr>
              <a:t>'Our ancestors worshiped on this mountain, but you Jews say Jerusalem is the only place to do it. Who has the right building? Who has the better performance?'</a:t>
            </a:r>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9</a:t>
            </a:fld>
            <a:endParaRPr lang="en-GB"/>
          </a:p>
        </p:txBody>
      </p:sp>
    </p:spTree>
    <p:extLst>
      <p:ext uri="{BB962C8B-B14F-4D97-AF65-F5344CB8AC3E}">
        <p14:creationId xmlns:p14="http://schemas.microsoft.com/office/powerpoint/2010/main" val="1865073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And Jesus looked right through her theological distraction, and responded, redefining worship:</a:t>
            </a:r>
          </a:p>
          <a:p>
            <a:r>
              <a:rPr lang="en-GB" sz="1200" kern="1200" dirty="0">
                <a:solidFill>
                  <a:schemeClr val="tx1"/>
                </a:solidFill>
                <a:effectLst/>
                <a:latin typeface="+mn-lt"/>
                <a:ea typeface="+mn-ea"/>
                <a:cs typeface="+mn-cs"/>
              </a:rPr>
              <a:t>'...The hour is coming when neither on this mountain nor in Jerusalem will you worship the Father... True worshipers will worship the Father in spirit and truth, for the Father is seeking such people to worship him.'</a:t>
            </a:r>
          </a:p>
          <a:p>
            <a:r>
              <a:rPr lang="en-GB" sz="1200" kern="1200" dirty="0">
                <a:solidFill>
                  <a:schemeClr val="tx1"/>
                </a:solidFill>
                <a:effectLst/>
                <a:latin typeface="+mn-lt"/>
                <a:ea typeface="+mn-ea"/>
                <a:cs typeface="+mn-cs"/>
              </a:rPr>
              <a:t>Jesus was telling her that the days of needing a specific building, a specific wardrobe, or an exclusive earthly ritual are officially over.</a:t>
            </a:r>
          </a:p>
          <a:p>
            <a:r>
              <a:rPr lang="en-GB" sz="1200" kern="1200" dirty="0">
                <a:solidFill>
                  <a:schemeClr val="tx1"/>
                </a:solidFill>
                <a:effectLst/>
                <a:latin typeface="+mn-lt"/>
                <a:ea typeface="+mn-ea"/>
                <a:cs typeface="+mn-cs"/>
              </a:rPr>
              <a:t>However, we mustn’t mistake this to mean that worshipping it’s easy.  Worship isn’t just some vague, comfortable feeling we carry around. True worship has a cost. Long before Jesus spoke to the woman at the well, another man showed what authentic worship looks like when faced with real danger.</a:t>
            </a:r>
          </a:p>
          <a:p>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10</a:t>
            </a:fld>
            <a:endParaRPr lang="en-GB"/>
          </a:p>
        </p:txBody>
      </p:sp>
    </p:spTree>
    <p:extLst>
      <p:ext uri="{BB962C8B-B14F-4D97-AF65-F5344CB8AC3E}">
        <p14:creationId xmlns:p14="http://schemas.microsoft.com/office/powerpoint/2010/main" val="4242773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Daniel was a top official in a pagan empire, and his enemies wanted to destroy him. They couldn’t find any dirt on his character, so they decided to weaponize his relationship with God. </a:t>
            </a:r>
          </a:p>
          <a:p>
            <a:r>
              <a:rPr lang="en-GB" sz="1200" kern="1200" dirty="0">
                <a:solidFill>
                  <a:schemeClr val="tx1"/>
                </a:solidFill>
                <a:effectLst/>
                <a:latin typeface="+mn-lt"/>
                <a:ea typeface="+mn-ea"/>
                <a:cs typeface="+mn-cs"/>
              </a:rPr>
              <a:t>After the king signed the decree, worshipping anyone besides the king became an imperial crime.  Daniel responded by going to his upper room opening a window towards Jerusalem, kneeling and giving thanks three times a day as he always had. Daniel did not grandstand or hide in fear; he maintained his daily rhythm of devotion, risking the lions' den simply to offer a heart of thanksgiving.</a:t>
            </a:r>
          </a:p>
          <a:p>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11</a:t>
            </a:fld>
            <a:endParaRPr lang="en-GB"/>
          </a:p>
        </p:txBody>
      </p:sp>
    </p:spTree>
    <p:extLst>
      <p:ext uri="{BB962C8B-B14F-4D97-AF65-F5344CB8AC3E}">
        <p14:creationId xmlns:p14="http://schemas.microsoft.com/office/powerpoint/2010/main" val="190932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fearless devotion finds its fulfilment in Hebrews 10:19–25, which explains how Christ’s sacrifice grants us direct, confident access to the Most Holy Place. Unlike Daniel, who prayed through a window toward a distant temple, believers today can draw near with a sincere heart because the curtain has been torn.</a:t>
            </a:r>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12</a:t>
            </a:fld>
            <a:endParaRPr lang="en-GB"/>
          </a:p>
        </p:txBody>
      </p:sp>
    </p:spTree>
    <p:extLst>
      <p:ext uri="{BB962C8B-B14F-4D97-AF65-F5344CB8AC3E}">
        <p14:creationId xmlns:p14="http://schemas.microsoft.com/office/powerpoint/2010/main" val="746574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Furthermore, Hebrews calls us to encourage one another and maintain fellowship rather than abandoning community, expressing our worship through mutual support, love, and good deeds.</a:t>
            </a:r>
          </a:p>
          <a:p>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13</a:t>
            </a:fld>
            <a:endParaRPr lang="en-GB"/>
          </a:p>
        </p:txBody>
      </p:sp>
    </p:spTree>
    <p:extLst>
      <p:ext uri="{BB962C8B-B14F-4D97-AF65-F5344CB8AC3E}">
        <p14:creationId xmlns:p14="http://schemas.microsoft.com/office/powerpoint/2010/main" val="2020102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 my question to you and myself is this</a:t>
            </a:r>
          </a:p>
          <a:p>
            <a:r>
              <a:rPr lang="en-GB" sz="1200" kern="1200" dirty="0">
                <a:solidFill>
                  <a:schemeClr val="tx1"/>
                </a:solidFill>
                <a:effectLst/>
                <a:latin typeface="+mn-lt"/>
                <a:ea typeface="+mn-ea"/>
                <a:cs typeface="+mn-cs"/>
              </a:rPr>
              <a:t>Is your worship a performance you attend, or a life you surrender?</a:t>
            </a:r>
          </a:p>
          <a:p>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14</a:t>
            </a:fld>
            <a:endParaRPr lang="en-GB"/>
          </a:p>
        </p:txBody>
      </p:sp>
    </p:spTree>
    <p:extLst>
      <p:ext uri="{BB962C8B-B14F-4D97-AF65-F5344CB8AC3E}">
        <p14:creationId xmlns:p14="http://schemas.microsoft.com/office/powerpoint/2010/main" val="3394489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Things to think about in the coming weeks, </a:t>
            </a:r>
          </a:p>
        </p:txBody>
      </p:sp>
      <p:sp>
        <p:nvSpPr>
          <p:cNvPr id="4" name="Slide Number Placeholder 3"/>
          <p:cNvSpPr>
            <a:spLocks noGrp="1"/>
          </p:cNvSpPr>
          <p:nvPr>
            <p:ph type="sldNum" sz="quarter" idx="5"/>
          </p:nvPr>
        </p:nvSpPr>
        <p:spPr/>
        <p:txBody>
          <a:bodyPr/>
          <a:lstStyle/>
          <a:p>
            <a:fld id="{4442EB86-1713-43BB-9AB0-792DC6412922}" type="slidenum">
              <a:rPr lang="en-GB" smtClean="0"/>
              <a:t>15</a:t>
            </a:fld>
            <a:endParaRPr lang="en-GB"/>
          </a:p>
        </p:txBody>
      </p:sp>
    </p:spTree>
    <p:extLst>
      <p:ext uri="{BB962C8B-B14F-4D97-AF65-F5344CB8AC3E}">
        <p14:creationId xmlns:p14="http://schemas.microsoft.com/office/powerpoint/2010/main" val="1411439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0" dirty="0">
                <a:effectLst/>
                <a:latin typeface="+mn-lt"/>
                <a:ea typeface="Times New Roman" panose="02020603050405020304" pitchFamily="18" charset="0"/>
                <a:cs typeface="Times New Roman" panose="02020603050405020304" pitchFamily="18" charset="0"/>
              </a:rPr>
              <a:t>Worship is the offering of the heart — privately and together — where personal devotion fuels authenticity, and corporate gathering fuels unity, so that the whole Church becomes a living sacrifice of praise.</a:t>
            </a:r>
            <a:endParaRPr lang="en-GB" sz="1200" kern="100" dirty="0">
              <a:effectLst/>
              <a:latin typeface="+mn-lt"/>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4442EB86-1713-43BB-9AB0-792DC6412922}" type="slidenum">
              <a:rPr lang="en-GB" smtClean="0"/>
              <a:t>16</a:t>
            </a:fld>
            <a:endParaRPr lang="en-GB"/>
          </a:p>
        </p:txBody>
      </p:sp>
    </p:spTree>
    <p:extLst>
      <p:ext uri="{BB962C8B-B14F-4D97-AF65-F5344CB8AC3E}">
        <p14:creationId xmlns:p14="http://schemas.microsoft.com/office/powerpoint/2010/main" val="1564593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90F15-9435-7BD5-6430-24BA52E087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12AD620-AA74-ABC7-8E3A-ACACDA521F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061D8A9-DCC4-51C6-4325-412438011800}"/>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5" name="Footer Placeholder 4">
            <a:extLst>
              <a:ext uri="{FF2B5EF4-FFF2-40B4-BE49-F238E27FC236}">
                <a16:creationId xmlns:a16="http://schemas.microsoft.com/office/drawing/2014/main" id="{5DCDE986-5F85-DDD4-FBA1-7B7AB97407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27A91E-979C-ABF3-1E2B-699080048FC4}"/>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243015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4F620-A5A8-47D1-DA41-13B4773DC3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966CBB-1699-07EB-F85E-E63F8D86AA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28E605-5FF8-8D52-BD17-AF2DFB517A15}"/>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5" name="Footer Placeholder 4">
            <a:extLst>
              <a:ext uri="{FF2B5EF4-FFF2-40B4-BE49-F238E27FC236}">
                <a16:creationId xmlns:a16="http://schemas.microsoft.com/office/drawing/2014/main" id="{21544C8E-3CF3-77F1-4528-48CB0A8C27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AC04CF-E6AE-3CB3-CC83-F7F7EE37D773}"/>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3369761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A5DB0-73D7-B45E-0DAF-077BED0B15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FBC8F2D-8E46-50F0-4076-9A636186E9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262581-DDDA-5D0D-9D4A-3A163B1E4866}"/>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5" name="Footer Placeholder 4">
            <a:extLst>
              <a:ext uri="{FF2B5EF4-FFF2-40B4-BE49-F238E27FC236}">
                <a16:creationId xmlns:a16="http://schemas.microsoft.com/office/drawing/2014/main" id="{94F30503-09E9-7356-ED8E-DEFE6F2971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06C4CE-FDFF-2AE7-4659-B200AC746339}"/>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1261965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71F23-11D6-3EE5-BDAF-EE7A8840A7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6B6C489-DBBB-3637-277C-475978A50E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94B9854-4A5D-19C8-46E3-A981F5B5E0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224E587-CB5A-5DE7-B953-9B289868A4A6}"/>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6" name="Footer Placeholder 5">
            <a:extLst>
              <a:ext uri="{FF2B5EF4-FFF2-40B4-BE49-F238E27FC236}">
                <a16:creationId xmlns:a16="http://schemas.microsoft.com/office/drawing/2014/main" id="{05A39FCA-0256-DB8E-2CD4-2EF431405D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8AA106-FC9B-E870-30CC-FD960F4B997B}"/>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531815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00DBC-FF60-39F0-2B0A-E9A962CE107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105875-28C1-1721-936D-A95AB4AEB6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962AB4-3EAB-EC91-1519-F9A95A7254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2F672D2-F3CE-1C59-F8DB-64C38CC4F2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E073ED-304C-275D-32FA-74E87C83E1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076EA0B-1717-4ED3-A2DD-8CDC49614FA1}"/>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8" name="Footer Placeholder 7">
            <a:extLst>
              <a:ext uri="{FF2B5EF4-FFF2-40B4-BE49-F238E27FC236}">
                <a16:creationId xmlns:a16="http://schemas.microsoft.com/office/drawing/2014/main" id="{215840C6-EC31-4A9B-CD38-ADBE77FD0BD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A22CA22-A5FA-FB66-F7EB-9165D163C059}"/>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2709501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AB883-BCFC-98C3-D5E9-4D7584F002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4179456-6C60-FBF2-FBB3-6D0E0E0D2B30}"/>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4" name="Footer Placeholder 3">
            <a:extLst>
              <a:ext uri="{FF2B5EF4-FFF2-40B4-BE49-F238E27FC236}">
                <a16:creationId xmlns:a16="http://schemas.microsoft.com/office/drawing/2014/main" id="{804745BC-2140-A581-7B28-91F3802129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7ED207-F8A4-08C8-8D56-CF8F833BC845}"/>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1584177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54E17E-AA3B-9C00-0C2F-186656CF1E61}"/>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3" name="Footer Placeholder 2">
            <a:extLst>
              <a:ext uri="{FF2B5EF4-FFF2-40B4-BE49-F238E27FC236}">
                <a16:creationId xmlns:a16="http://schemas.microsoft.com/office/drawing/2014/main" id="{A1AD1745-9DED-243B-1633-272CE2CEAA2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7AC13B8-4E68-BBB4-FF80-7FC4EFA48571}"/>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291262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4B068-13A5-7630-F353-7D118AC291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F5E2A78-00DD-F353-9B0D-77820FC9FE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EF1691-8375-420F-2BF2-D7C68158CC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3E8504-F3AA-AE13-EFE3-04B4D9C91844}"/>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6" name="Footer Placeholder 5">
            <a:extLst>
              <a:ext uri="{FF2B5EF4-FFF2-40B4-BE49-F238E27FC236}">
                <a16:creationId xmlns:a16="http://schemas.microsoft.com/office/drawing/2014/main" id="{01C2EDE8-BD2A-8D17-BB7D-3CFCCA61E0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395754-6E9C-BCF5-F47F-1BBE06F26D4D}"/>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2088053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9C6C9-9F5C-F03B-010E-4B8040B77A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5EDFB3D-E0D5-28AD-D76B-29EB6E41DB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FE511EE-41B6-F830-A36A-A4FDC16C53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EE133E-A68C-849C-9F2B-9480CEF755FF}"/>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6" name="Footer Placeholder 5">
            <a:extLst>
              <a:ext uri="{FF2B5EF4-FFF2-40B4-BE49-F238E27FC236}">
                <a16:creationId xmlns:a16="http://schemas.microsoft.com/office/drawing/2014/main" id="{2DC87D9B-1A8D-CBC7-454D-986D077A73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EF222A-A0EC-1B57-86A7-2266DFB0BD22}"/>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2105233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26142-6CB9-8D26-5BBD-1DC329F9FBB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BA2B8AE-456E-BC7F-EAF2-C9866945B7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525DAD-F864-BA96-090C-D29908842E4F}"/>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5" name="Footer Placeholder 4">
            <a:extLst>
              <a:ext uri="{FF2B5EF4-FFF2-40B4-BE49-F238E27FC236}">
                <a16:creationId xmlns:a16="http://schemas.microsoft.com/office/drawing/2014/main" id="{2D5FAB24-461A-7BEB-A0C1-C7696192AB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ABF9A3-0B8F-F331-71BC-7F1C94EA80A2}"/>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3866643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095DD7-80AC-6476-6860-66D2E5F2B4A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C46A947-E16E-0C4C-A71C-913AEC5123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804D44-089A-2013-2C89-AEFDD849EA2F}"/>
              </a:ext>
            </a:extLst>
          </p:cNvPr>
          <p:cNvSpPr>
            <a:spLocks noGrp="1"/>
          </p:cNvSpPr>
          <p:nvPr>
            <p:ph type="dt" sz="half" idx="10"/>
          </p:nvPr>
        </p:nvSpPr>
        <p:spPr/>
        <p:txBody>
          <a:bodyPr/>
          <a:lstStyle/>
          <a:p>
            <a:fld id="{7DE8433E-53FE-45F7-8E02-06307D5607AF}" type="datetimeFigureOut">
              <a:rPr lang="en-GB" smtClean="0"/>
              <a:t>19/09/2026</a:t>
            </a:fld>
            <a:endParaRPr lang="en-GB"/>
          </a:p>
        </p:txBody>
      </p:sp>
      <p:sp>
        <p:nvSpPr>
          <p:cNvPr id="5" name="Footer Placeholder 4">
            <a:extLst>
              <a:ext uri="{FF2B5EF4-FFF2-40B4-BE49-F238E27FC236}">
                <a16:creationId xmlns:a16="http://schemas.microsoft.com/office/drawing/2014/main" id="{5BEFA580-6F93-D022-E4CC-E19A469E0B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5793E5-7ECD-32DD-D92E-DA8CBA8FE42E}"/>
              </a:ext>
            </a:extLst>
          </p:cNvPr>
          <p:cNvSpPr>
            <a:spLocks noGrp="1"/>
          </p:cNvSpPr>
          <p:nvPr>
            <p:ph type="sldNum" sz="quarter" idx="12"/>
          </p:nvPr>
        </p:nvSpPr>
        <p:spPr/>
        <p:txBody>
          <a:bodyPr/>
          <a:lstStyle/>
          <a:p>
            <a:fld id="{700A19E1-EBEE-4BE3-8EEF-FEDFBDF9E9AE}" type="slidenum">
              <a:rPr lang="en-GB" smtClean="0"/>
              <a:t>‹#›</a:t>
            </a:fld>
            <a:endParaRPr lang="en-GB"/>
          </a:p>
        </p:txBody>
      </p:sp>
    </p:spTree>
    <p:extLst>
      <p:ext uri="{BB962C8B-B14F-4D97-AF65-F5344CB8AC3E}">
        <p14:creationId xmlns:p14="http://schemas.microsoft.com/office/powerpoint/2010/main" val="1002997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4905E-EFB9-3A47-672D-2470D965FD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5455A9-F4CD-D295-17C0-C9289150C9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24C062-87C7-DB04-8984-6B5560C141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E8433E-53FE-45F7-8E02-06307D5607AF}" type="datetimeFigureOut">
              <a:rPr lang="en-GB" smtClean="0"/>
              <a:t>19/09/2026</a:t>
            </a:fld>
            <a:endParaRPr lang="en-GB"/>
          </a:p>
        </p:txBody>
      </p:sp>
      <p:sp>
        <p:nvSpPr>
          <p:cNvPr id="5" name="Footer Placeholder 4">
            <a:extLst>
              <a:ext uri="{FF2B5EF4-FFF2-40B4-BE49-F238E27FC236}">
                <a16:creationId xmlns:a16="http://schemas.microsoft.com/office/drawing/2014/main" id="{B08C6204-E929-7456-0302-DB2B53EDD2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523AA45-A196-0C60-BA16-D0BC36699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0A19E1-EBEE-4BE3-8EEF-FEDFBDF9E9AE}" type="slidenum">
              <a:rPr lang="en-GB" smtClean="0"/>
              <a:t>‹#›</a:t>
            </a:fld>
            <a:endParaRPr lang="en-GB"/>
          </a:p>
        </p:txBody>
      </p:sp>
    </p:spTree>
    <p:extLst>
      <p:ext uri="{BB962C8B-B14F-4D97-AF65-F5344CB8AC3E}">
        <p14:creationId xmlns:p14="http://schemas.microsoft.com/office/powerpoint/2010/main" val="4088090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6.jp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9D23-7433-E7E0-9296-DDCD2444CF27}"/>
              </a:ext>
            </a:extLst>
          </p:cNvPr>
          <p:cNvSpPr>
            <a:spLocks noGrp="1"/>
          </p:cNvSpPr>
          <p:nvPr>
            <p:ph type="ctrTitle"/>
          </p:nvPr>
        </p:nvSpPr>
        <p:spPr>
          <a:xfrm rot="20967009">
            <a:off x="-87675" y="1198911"/>
            <a:ext cx="5793960" cy="1248287"/>
          </a:xfrm>
        </p:spPr>
        <p:txBody>
          <a:bodyPr>
            <a:normAutofit/>
          </a:bodyPr>
          <a:lstStyle/>
          <a:p>
            <a:r>
              <a:rPr lang="en-GB" sz="5000" dirty="0"/>
              <a:t>What is Worship?</a:t>
            </a:r>
          </a:p>
        </p:txBody>
      </p:sp>
      <p:sp>
        <p:nvSpPr>
          <p:cNvPr id="3" name="Subtitle 2">
            <a:extLst>
              <a:ext uri="{FF2B5EF4-FFF2-40B4-BE49-F238E27FC236}">
                <a16:creationId xmlns:a16="http://schemas.microsoft.com/office/drawing/2014/main" id="{92DCDD21-1596-B23E-43B3-DDF29C95DF2A}"/>
              </a:ext>
            </a:extLst>
          </p:cNvPr>
          <p:cNvSpPr>
            <a:spLocks noGrp="1"/>
          </p:cNvSpPr>
          <p:nvPr>
            <p:ph type="subTitle" idx="1"/>
          </p:nvPr>
        </p:nvSpPr>
        <p:spPr>
          <a:xfrm>
            <a:off x="4809231" y="3774938"/>
            <a:ext cx="5094000" cy="764222"/>
          </a:xfrm>
        </p:spPr>
        <p:txBody>
          <a:bodyPr>
            <a:noAutofit/>
          </a:bodyPr>
          <a:lstStyle/>
          <a:p>
            <a:r>
              <a:rPr lang="en-GB" sz="7200" b="1" dirty="0">
                <a:solidFill>
                  <a:srgbClr val="FFC000"/>
                </a:solidFill>
              </a:rPr>
              <a:t>Any ideas?</a:t>
            </a:r>
          </a:p>
        </p:txBody>
      </p:sp>
      <p:sp>
        <p:nvSpPr>
          <p:cNvPr id="6" name="Title 1">
            <a:extLst>
              <a:ext uri="{FF2B5EF4-FFF2-40B4-BE49-F238E27FC236}">
                <a16:creationId xmlns:a16="http://schemas.microsoft.com/office/drawing/2014/main" id="{0B16D2D0-2595-71D7-87D7-93FE7C46E38B}"/>
              </a:ext>
            </a:extLst>
          </p:cNvPr>
          <p:cNvSpPr txBox="1">
            <a:spLocks/>
          </p:cNvSpPr>
          <p:nvPr/>
        </p:nvSpPr>
        <p:spPr>
          <a:xfrm rot="888907">
            <a:off x="5032330" y="1028549"/>
            <a:ext cx="7593206" cy="124828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000" dirty="0"/>
              <a:t>Where do we Worship?</a:t>
            </a:r>
          </a:p>
        </p:txBody>
      </p:sp>
      <p:sp>
        <p:nvSpPr>
          <p:cNvPr id="7" name="Title 1">
            <a:extLst>
              <a:ext uri="{FF2B5EF4-FFF2-40B4-BE49-F238E27FC236}">
                <a16:creationId xmlns:a16="http://schemas.microsoft.com/office/drawing/2014/main" id="{85156FA6-4F64-7A1F-DC15-4766C9F69D27}"/>
              </a:ext>
            </a:extLst>
          </p:cNvPr>
          <p:cNvSpPr txBox="1">
            <a:spLocks/>
          </p:cNvSpPr>
          <p:nvPr/>
        </p:nvSpPr>
        <p:spPr>
          <a:xfrm rot="1169932">
            <a:off x="-260655" y="3915017"/>
            <a:ext cx="7282685" cy="124828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000" dirty="0"/>
              <a:t>When do we Worship?</a:t>
            </a:r>
          </a:p>
        </p:txBody>
      </p:sp>
      <p:sp>
        <p:nvSpPr>
          <p:cNvPr id="4" name="Title 1">
            <a:extLst>
              <a:ext uri="{FF2B5EF4-FFF2-40B4-BE49-F238E27FC236}">
                <a16:creationId xmlns:a16="http://schemas.microsoft.com/office/drawing/2014/main" id="{CB83D4D7-7204-EF94-B6FB-8BF475235EE3}"/>
              </a:ext>
            </a:extLst>
          </p:cNvPr>
          <p:cNvSpPr txBox="1">
            <a:spLocks/>
          </p:cNvSpPr>
          <p:nvPr/>
        </p:nvSpPr>
        <p:spPr>
          <a:xfrm rot="20209619">
            <a:off x="5206163" y="4505955"/>
            <a:ext cx="7042909" cy="124828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000" dirty="0"/>
              <a:t>How do we Worship?</a:t>
            </a:r>
          </a:p>
        </p:txBody>
      </p:sp>
      <p:sp>
        <p:nvSpPr>
          <p:cNvPr id="5" name="Title 1">
            <a:extLst>
              <a:ext uri="{FF2B5EF4-FFF2-40B4-BE49-F238E27FC236}">
                <a16:creationId xmlns:a16="http://schemas.microsoft.com/office/drawing/2014/main" id="{9D84850F-79C7-7B4B-9AAF-A21916E4A9C6}"/>
              </a:ext>
            </a:extLst>
          </p:cNvPr>
          <p:cNvSpPr txBox="1">
            <a:spLocks/>
          </p:cNvSpPr>
          <p:nvPr/>
        </p:nvSpPr>
        <p:spPr>
          <a:xfrm>
            <a:off x="1863028" y="2574866"/>
            <a:ext cx="6965905" cy="95097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000" dirty="0"/>
              <a:t>Why do we Worship?</a:t>
            </a:r>
          </a:p>
        </p:txBody>
      </p:sp>
    </p:spTree>
    <p:custDataLst>
      <p:tags r:id="rId1"/>
    </p:custDataLst>
    <p:extLst>
      <p:ext uri="{BB962C8B-B14F-4D97-AF65-F5344CB8AC3E}">
        <p14:creationId xmlns:p14="http://schemas.microsoft.com/office/powerpoint/2010/main" val="3812951161"/>
      </p:ext>
    </p:extLst>
  </p:cSld>
  <p:clrMapOvr>
    <a:masterClrMapping/>
  </p:clrMapOvr>
  <mc:AlternateContent xmlns:mc="http://schemas.openxmlformats.org/markup-compatibility/2006" xmlns:p14="http://schemas.microsoft.com/office/powerpoint/2010/main">
    <mc:Choice Requires="p14">
      <p:transition spd="slow" p14:dur="2000" advTm="12192"/>
    </mc:Choice>
    <mc:Fallback xmlns="">
      <p:transition spd="slow" advTm="121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fltVal val="0"/>
                                          </p:val>
                                        </p:tav>
                                        <p:tav tm="100000">
                                          <p:val>
                                            <p:strVal val="#ppt_w"/>
                                          </p:val>
                                        </p:tav>
                                      </p:tavLst>
                                    </p:anim>
                                    <p:anim calcmode="lin" valueType="num">
                                      <p:cBhvr>
                                        <p:cTn id="40" dur="1000" fill="hold"/>
                                        <p:tgtEl>
                                          <p:spTgt spid="5"/>
                                        </p:tgtEl>
                                        <p:attrNameLst>
                                          <p:attrName>ppt_h</p:attrName>
                                        </p:attrNameLst>
                                      </p:cBhvr>
                                      <p:tavLst>
                                        <p:tav tm="0">
                                          <p:val>
                                            <p:fltVal val="0"/>
                                          </p:val>
                                        </p:tav>
                                        <p:tav tm="100000">
                                          <p:val>
                                            <p:strVal val="#ppt_h"/>
                                          </p:val>
                                        </p:tav>
                                      </p:tavLst>
                                    </p:anim>
                                    <p:anim calcmode="lin" valueType="num">
                                      <p:cBhvr>
                                        <p:cTn id="41" dur="1000" fill="hold"/>
                                        <p:tgtEl>
                                          <p:spTgt spid="5"/>
                                        </p:tgtEl>
                                        <p:attrNameLst>
                                          <p:attrName>style.rotation</p:attrName>
                                        </p:attrNameLst>
                                      </p:cBhvr>
                                      <p:tavLst>
                                        <p:tav tm="0">
                                          <p:val>
                                            <p:fltVal val="90"/>
                                          </p:val>
                                        </p:tav>
                                        <p:tav tm="100000">
                                          <p:val>
                                            <p:fltVal val="0"/>
                                          </p:val>
                                        </p:tav>
                                      </p:tavLst>
                                    </p:anim>
                                    <p:animEffect transition="in" filter="fade">
                                      <p:cBhvr>
                                        <p:cTn id="42" dur="10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P spid="7"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ACD48F-7BAB-FEE9-2689-A1F5E90190D6}"/>
              </a:ext>
            </a:extLst>
          </p:cNvPr>
          <p:cNvSpPr txBox="1"/>
          <p:nvPr/>
        </p:nvSpPr>
        <p:spPr>
          <a:xfrm>
            <a:off x="924560" y="374047"/>
            <a:ext cx="10515600" cy="5624617"/>
          </a:xfrm>
          <a:prstGeom prst="rect">
            <a:avLst/>
          </a:prstGeom>
          <a:noFill/>
        </p:spPr>
        <p:txBody>
          <a:bodyPr wrap="square">
            <a:spAutoFit/>
          </a:bodyPr>
          <a:lstStyle/>
          <a:p>
            <a:pPr>
              <a:spcAft>
                <a:spcPts val="2100"/>
              </a:spcAft>
              <a:buNone/>
            </a:pPr>
            <a:r>
              <a:rPr lang="en-GB" sz="3800" b="1" cap="all" spc="75" dirty="0">
                <a:solidFill>
                  <a:schemeClr val="tx1"/>
                </a:solidFill>
                <a:effectLst/>
                <a:latin typeface="+mn-lt"/>
                <a:ea typeface="Times New Roman" panose="02020603050405020304" pitchFamily="18" charset="0"/>
              </a:rPr>
              <a:t>Matthew Burdette</a:t>
            </a:r>
            <a:r>
              <a:rPr lang="en-GB" sz="3800" b="1" dirty="0">
                <a:effectLst/>
                <a:latin typeface="+mn-lt"/>
                <a:ea typeface="Times New Roman" panose="02020603050405020304" pitchFamily="18" charset="0"/>
              </a:rPr>
              <a:t> (In Christianity Today)</a:t>
            </a:r>
            <a:endParaRPr lang="en-GB" sz="3800" dirty="0">
              <a:effectLst/>
              <a:latin typeface="+mn-lt"/>
              <a:ea typeface="Times New Roman" panose="02020603050405020304" pitchFamily="18" charset="0"/>
            </a:endParaRPr>
          </a:p>
          <a:p>
            <a:pPr>
              <a:spcAft>
                <a:spcPts val="2100"/>
              </a:spcAft>
              <a:buNone/>
            </a:pPr>
            <a:r>
              <a:rPr lang="en-GB" sz="3800" dirty="0">
                <a:solidFill>
                  <a:schemeClr val="tx1"/>
                </a:solidFill>
                <a:effectLst/>
                <a:latin typeface="+mn-lt"/>
                <a:ea typeface="Times New Roman" panose="02020603050405020304" pitchFamily="18" charset="0"/>
              </a:rPr>
              <a:t>…We worship God because that is why we exist. We care about the poor and about racial reconciliation and justice as acts of worship </a:t>
            </a:r>
            <a:r>
              <a:rPr lang="en-GB" sz="3800" i="0" dirty="0">
                <a:solidFill>
                  <a:schemeClr val="tx1"/>
                </a:solidFill>
                <a:effectLst/>
                <a:latin typeface="+mn-lt"/>
                <a:ea typeface="Times New Roman" panose="02020603050405020304" pitchFamily="18" charset="0"/>
              </a:rPr>
              <a:t>on our way</a:t>
            </a:r>
            <a:r>
              <a:rPr lang="en-GB" sz="3800" dirty="0">
                <a:solidFill>
                  <a:schemeClr val="tx1"/>
                </a:solidFill>
                <a:effectLst/>
                <a:latin typeface="+mn-lt"/>
                <a:ea typeface="Times New Roman" panose="02020603050405020304" pitchFamily="18" charset="0"/>
              </a:rPr>
              <a:t> to the greatest act of worship with all God’s people. That our communion with God in worship should result in bearing fruit of good works is God’s doing alone (Eph. 2:10; Phil. 2:13), …</a:t>
            </a:r>
            <a:endParaRPr lang="en-GB" sz="3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76240834"/>
      </p:ext>
    </p:extLst>
  </p:cSld>
  <p:clrMapOvr>
    <a:masterClrMapping/>
  </p:clrMapOvr>
  <mc:AlternateContent xmlns:mc="http://schemas.openxmlformats.org/markup-compatibility/2006" xmlns:p14="http://schemas.microsoft.com/office/powerpoint/2010/main">
    <mc:Choice Requires="p14">
      <p:transition spd="slow" p14:dur="2000" advTm="28353"/>
    </mc:Choice>
    <mc:Fallback xmlns="">
      <p:transition spd="slow" advTm="28353"/>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F6CAC-4BBE-0BCD-E4D7-1AE25CB93D11}"/>
              </a:ext>
            </a:extLst>
          </p:cNvPr>
          <p:cNvSpPr>
            <a:spLocks noGrp="1"/>
          </p:cNvSpPr>
          <p:nvPr>
            <p:ph type="title"/>
          </p:nvPr>
        </p:nvSpPr>
        <p:spPr/>
        <p:txBody>
          <a:bodyPr/>
          <a:lstStyle/>
          <a:p>
            <a:r>
              <a:rPr lang="en-GB" dirty="0"/>
              <a:t>How many times is Worship mentioned in the Bible?</a:t>
            </a:r>
          </a:p>
        </p:txBody>
      </p:sp>
      <p:sp>
        <p:nvSpPr>
          <p:cNvPr id="3" name="Text Placeholder 2">
            <a:extLst>
              <a:ext uri="{FF2B5EF4-FFF2-40B4-BE49-F238E27FC236}">
                <a16:creationId xmlns:a16="http://schemas.microsoft.com/office/drawing/2014/main" id="{D4B7EB1B-A44A-F97A-CBBD-0A9E218AD085}"/>
              </a:ext>
            </a:extLst>
          </p:cNvPr>
          <p:cNvSpPr>
            <a:spLocks noGrp="1"/>
          </p:cNvSpPr>
          <p:nvPr>
            <p:ph idx="1"/>
          </p:nvPr>
        </p:nvSpPr>
        <p:spPr>
          <a:xfrm>
            <a:off x="838200" y="2902688"/>
            <a:ext cx="10515600" cy="3340456"/>
          </a:xfrm>
        </p:spPr>
        <p:txBody>
          <a:bodyPr/>
          <a:lstStyle/>
          <a:p>
            <a:r>
              <a:rPr lang="en-GB" dirty="0"/>
              <a:t>Simple answer – Lots</a:t>
            </a:r>
          </a:p>
          <a:p>
            <a:r>
              <a:rPr lang="en-GB" dirty="0"/>
              <a:t>Word matches – between 108-188 times</a:t>
            </a:r>
          </a:p>
          <a:p>
            <a:r>
              <a:rPr lang="en-GB" dirty="0"/>
              <a:t>Words carrying the core meaning of worship – THOUSANDS!</a:t>
            </a:r>
          </a:p>
          <a:p>
            <a:pPr marL="0" indent="0">
              <a:buNone/>
            </a:pPr>
            <a:endParaRPr lang="en-GB" dirty="0"/>
          </a:p>
        </p:txBody>
      </p:sp>
    </p:spTree>
    <p:extLst>
      <p:ext uri="{BB962C8B-B14F-4D97-AF65-F5344CB8AC3E}">
        <p14:creationId xmlns:p14="http://schemas.microsoft.com/office/powerpoint/2010/main" val="177451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00B050"/>
        </a:solid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D6492C1-865C-8916-1525-C927983C46C5}"/>
              </a:ext>
            </a:extLst>
          </p:cNvPr>
          <p:cNvSpPr>
            <a:spLocks noGrp="1"/>
          </p:cNvSpPr>
          <p:nvPr>
            <p:ph idx="1"/>
          </p:nvPr>
        </p:nvSpPr>
        <p:spPr>
          <a:xfrm>
            <a:off x="441960" y="1419886"/>
            <a:ext cx="5796280" cy="1537336"/>
          </a:xfrm>
        </p:spPr>
        <p:txBody>
          <a:bodyPr>
            <a:normAutofit fontScale="85000" lnSpcReduction="20000"/>
          </a:bodyPr>
          <a:lstStyle/>
          <a:p>
            <a:pPr marL="0" indent="0">
              <a:buNone/>
            </a:pPr>
            <a:r>
              <a:rPr lang="en-GB" b="1" u="sng" dirty="0"/>
              <a:t>Old Testament</a:t>
            </a:r>
          </a:p>
          <a:p>
            <a:r>
              <a:rPr lang="en-GB" dirty="0"/>
              <a:t>Genesis (22:5) – Ultimate Surrender</a:t>
            </a:r>
          </a:p>
          <a:p>
            <a:r>
              <a:rPr lang="en-GB" dirty="0"/>
              <a:t>Exodus (20:3-5) – God’s Commandments </a:t>
            </a:r>
          </a:p>
          <a:p>
            <a:r>
              <a:rPr lang="en-GB" dirty="0"/>
              <a:t>Psalms – Israel’s worship hymnal</a:t>
            </a:r>
          </a:p>
        </p:txBody>
      </p:sp>
      <p:sp>
        <p:nvSpPr>
          <p:cNvPr id="10" name="Content Placeholder 7">
            <a:extLst>
              <a:ext uri="{FF2B5EF4-FFF2-40B4-BE49-F238E27FC236}">
                <a16:creationId xmlns:a16="http://schemas.microsoft.com/office/drawing/2014/main" id="{610D1404-7160-F7E2-4DB9-14DA7545A2E2}"/>
              </a:ext>
            </a:extLst>
          </p:cNvPr>
          <p:cNvSpPr txBox="1">
            <a:spLocks/>
          </p:cNvSpPr>
          <p:nvPr/>
        </p:nvSpPr>
        <p:spPr>
          <a:xfrm>
            <a:off x="6238240" y="3594055"/>
            <a:ext cx="5857240" cy="170148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u="sng" dirty="0"/>
              <a:t>New Testament</a:t>
            </a:r>
          </a:p>
          <a:p>
            <a:r>
              <a:rPr lang="en-GB" dirty="0"/>
              <a:t>Gospels – In Spirit and Truth</a:t>
            </a:r>
          </a:p>
          <a:p>
            <a:r>
              <a:rPr lang="en-GB" dirty="0"/>
              <a:t>Epistles - Lifestyle</a:t>
            </a:r>
          </a:p>
          <a:p>
            <a:r>
              <a:rPr lang="en-GB" dirty="0"/>
              <a:t>Revelation – Eternal future of worship</a:t>
            </a:r>
          </a:p>
        </p:txBody>
      </p:sp>
      <p:sp>
        <p:nvSpPr>
          <p:cNvPr id="11" name="Content Placeholder 7">
            <a:extLst>
              <a:ext uri="{FF2B5EF4-FFF2-40B4-BE49-F238E27FC236}">
                <a16:creationId xmlns:a16="http://schemas.microsoft.com/office/drawing/2014/main" id="{90EC824B-3095-7E86-447F-754F8E4CDBF0}"/>
              </a:ext>
            </a:extLst>
          </p:cNvPr>
          <p:cNvSpPr txBox="1">
            <a:spLocks/>
          </p:cNvSpPr>
          <p:nvPr/>
        </p:nvSpPr>
        <p:spPr>
          <a:xfrm>
            <a:off x="6374700" y="372470"/>
            <a:ext cx="5242560" cy="2379982"/>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u="sng" dirty="0"/>
              <a:t>3 Hebrew Words</a:t>
            </a:r>
          </a:p>
          <a:p>
            <a:pPr lvl="0"/>
            <a:r>
              <a:rPr lang="en-GB" b="1" dirty="0" err="1"/>
              <a:t>Shachah</a:t>
            </a:r>
            <a:r>
              <a:rPr lang="en-GB" b="1" dirty="0"/>
              <a:t> (שָׁ</a:t>
            </a:r>
            <a:r>
              <a:rPr lang="en-GB" b="1" dirty="0" err="1"/>
              <a:t>חָה</a:t>
            </a:r>
            <a:r>
              <a:rPr lang="en-GB" b="1" dirty="0"/>
              <a:t>):</a:t>
            </a:r>
            <a:r>
              <a:rPr lang="en-GB" dirty="0"/>
              <a:t> </a:t>
            </a:r>
            <a:r>
              <a:rPr lang="en-GB" i="1" dirty="0"/>
              <a:t>To bow down, prostrate oneself, or fall flat on the face.</a:t>
            </a:r>
            <a:endParaRPr lang="en-GB" dirty="0"/>
          </a:p>
          <a:p>
            <a:r>
              <a:rPr lang="en-GB" b="1" dirty="0"/>
              <a:t>Abad (</a:t>
            </a:r>
            <a:r>
              <a:rPr lang="en-GB" b="1" dirty="0" err="1"/>
              <a:t>עָבַד</a:t>
            </a:r>
            <a:r>
              <a:rPr lang="en-GB" b="1" dirty="0"/>
              <a:t>):</a:t>
            </a:r>
            <a:r>
              <a:rPr lang="en-GB" dirty="0"/>
              <a:t> </a:t>
            </a:r>
            <a:r>
              <a:rPr lang="en-GB" i="1" dirty="0"/>
              <a:t>To serve, work, or </a:t>
            </a:r>
            <a:r>
              <a:rPr lang="en-GB" i="1" dirty="0" err="1"/>
              <a:t>labor</a:t>
            </a:r>
            <a:r>
              <a:rPr lang="en-GB" i="1" dirty="0"/>
              <a:t>. </a:t>
            </a:r>
          </a:p>
          <a:p>
            <a:r>
              <a:rPr lang="en-GB" b="1" dirty="0"/>
              <a:t>Yare (</a:t>
            </a:r>
            <a:r>
              <a:rPr lang="en-GB" b="1" dirty="0" err="1"/>
              <a:t>יָרֵא</a:t>
            </a:r>
            <a:r>
              <a:rPr lang="en-GB" b="1" dirty="0"/>
              <a:t>):</a:t>
            </a:r>
            <a:r>
              <a:rPr lang="en-GB" dirty="0"/>
              <a:t> </a:t>
            </a:r>
            <a:r>
              <a:rPr lang="en-GB" i="1" dirty="0"/>
              <a:t>To fear, revere, or stand in awe.</a:t>
            </a:r>
            <a:endParaRPr lang="en-GB" dirty="0"/>
          </a:p>
        </p:txBody>
      </p:sp>
      <p:sp>
        <p:nvSpPr>
          <p:cNvPr id="13" name="Content Placeholder 7">
            <a:extLst>
              <a:ext uri="{FF2B5EF4-FFF2-40B4-BE49-F238E27FC236}">
                <a16:creationId xmlns:a16="http://schemas.microsoft.com/office/drawing/2014/main" id="{86336335-E53B-B25D-B2E6-084E05D8408A}"/>
              </a:ext>
            </a:extLst>
          </p:cNvPr>
          <p:cNvSpPr txBox="1">
            <a:spLocks/>
          </p:cNvSpPr>
          <p:nvPr/>
        </p:nvSpPr>
        <p:spPr>
          <a:xfrm>
            <a:off x="441960" y="4105548"/>
            <a:ext cx="5242560" cy="2379982"/>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u="sng" dirty="0"/>
              <a:t>3 Greek Words</a:t>
            </a:r>
          </a:p>
          <a:p>
            <a:r>
              <a:rPr lang="en-GB" b="1" dirty="0" err="1"/>
              <a:t>Proskuneo</a:t>
            </a:r>
            <a:r>
              <a:rPr lang="en-GB" b="1" dirty="0"/>
              <a:t> (π</a:t>
            </a:r>
            <a:r>
              <a:rPr lang="en-GB" b="1" dirty="0" err="1"/>
              <a:t>ροσκυνέω</a:t>
            </a:r>
            <a:r>
              <a:rPr lang="en-GB" b="1" dirty="0"/>
              <a:t>):</a:t>
            </a:r>
            <a:r>
              <a:rPr lang="en-GB" dirty="0"/>
              <a:t> </a:t>
            </a:r>
            <a:r>
              <a:rPr lang="en-GB" i="1" dirty="0"/>
              <a:t>To kiss the hand toward, bow down, or prostrate oneself.</a:t>
            </a:r>
            <a:endParaRPr lang="en-GB" b="1" dirty="0"/>
          </a:p>
          <a:p>
            <a:r>
              <a:rPr lang="en-GB" b="1" dirty="0" err="1"/>
              <a:t>Latreuo</a:t>
            </a:r>
            <a:r>
              <a:rPr lang="en-GB" b="1" dirty="0"/>
              <a:t> (λα</a:t>
            </a:r>
            <a:r>
              <a:rPr lang="en-GB" b="1" dirty="0" err="1"/>
              <a:t>τρεύω</a:t>
            </a:r>
            <a:r>
              <a:rPr lang="en-GB" b="1" dirty="0"/>
              <a:t>):</a:t>
            </a:r>
            <a:r>
              <a:rPr lang="en-GB" dirty="0"/>
              <a:t> </a:t>
            </a:r>
            <a:r>
              <a:rPr lang="en-GB" i="1" dirty="0"/>
              <a:t>To serve, minister, or render religious service.</a:t>
            </a:r>
            <a:endParaRPr lang="en-GB" b="1" dirty="0"/>
          </a:p>
          <a:p>
            <a:r>
              <a:rPr lang="en-GB" b="1" dirty="0" err="1"/>
              <a:t>Sebomai</a:t>
            </a:r>
            <a:r>
              <a:rPr lang="en-GB" b="1" dirty="0"/>
              <a:t> (</a:t>
            </a:r>
            <a:r>
              <a:rPr lang="en-GB" b="1" dirty="0" err="1"/>
              <a:t>σέ</a:t>
            </a:r>
            <a:r>
              <a:rPr lang="en-GB" b="1" dirty="0"/>
              <a:t>βομαι):</a:t>
            </a:r>
            <a:r>
              <a:rPr lang="en-GB" dirty="0"/>
              <a:t> </a:t>
            </a:r>
            <a:r>
              <a:rPr lang="en-GB" i="1" dirty="0"/>
              <a:t>To revere, hold in awe, or feel devout godliness.</a:t>
            </a:r>
            <a:endParaRPr lang="en-GB" b="1" dirty="0"/>
          </a:p>
        </p:txBody>
      </p:sp>
    </p:spTree>
    <p:extLst>
      <p:ext uri="{BB962C8B-B14F-4D97-AF65-F5344CB8AC3E}">
        <p14:creationId xmlns:p14="http://schemas.microsoft.com/office/powerpoint/2010/main" val="49279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build="p"/>
      <p:bldP spid="11" grpId="0" build="p"/>
      <p:bldP spid="1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78033C-652F-5BB6-ACE1-1909E63C53AB}"/>
              </a:ext>
            </a:extLst>
          </p:cNvPr>
          <p:cNvPicPr>
            <a:picLocks noChangeAspect="1"/>
          </p:cNvPicPr>
          <p:nvPr/>
        </p:nvPicPr>
        <p:blipFill>
          <a:blip r:embed="rId4"/>
          <a:stretch>
            <a:fillRect/>
          </a:stretch>
        </p:blipFill>
        <p:spPr>
          <a:xfrm>
            <a:off x="4226313" y="136734"/>
            <a:ext cx="3713356" cy="6630994"/>
          </a:xfrm>
          <a:prstGeom prst="rect">
            <a:avLst/>
          </a:prstGeom>
        </p:spPr>
      </p:pic>
      <p:pic>
        <p:nvPicPr>
          <p:cNvPr id="5" name="Picture 4">
            <a:extLst>
              <a:ext uri="{FF2B5EF4-FFF2-40B4-BE49-F238E27FC236}">
                <a16:creationId xmlns:a16="http://schemas.microsoft.com/office/drawing/2014/main" id="{74A00391-AEE1-C419-D2B7-805028E6FEB1}"/>
              </a:ext>
            </a:extLst>
          </p:cNvPr>
          <p:cNvPicPr>
            <a:picLocks noChangeAspect="1"/>
          </p:cNvPicPr>
          <p:nvPr/>
        </p:nvPicPr>
        <p:blipFill>
          <a:blip r:embed="rId5"/>
          <a:srcRect/>
          <a:stretch>
            <a:fillRect/>
          </a:stretch>
        </p:blipFill>
        <p:spPr>
          <a:xfrm>
            <a:off x="0" y="321687"/>
            <a:ext cx="4627820" cy="6214625"/>
          </a:xfrm>
          <a:prstGeom prst="rect">
            <a:avLst/>
          </a:prstGeom>
        </p:spPr>
      </p:pic>
      <p:pic>
        <p:nvPicPr>
          <p:cNvPr id="4" name="Picture 3">
            <a:extLst>
              <a:ext uri="{FF2B5EF4-FFF2-40B4-BE49-F238E27FC236}">
                <a16:creationId xmlns:a16="http://schemas.microsoft.com/office/drawing/2014/main" id="{F4069982-92A1-540F-7A5F-A77A473273D4}"/>
              </a:ext>
            </a:extLst>
          </p:cNvPr>
          <p:cNvPicPr>
            <a:picLocks noChangeAspect="1"/>
          </p:cNvPicPr>
          <p:nvPr/>
        </p:nvPicPr>
        <p:blipFill>
          <a:blip r:embed="rId6"/>
          <a:stretch>
            <a:fillRect/>
          </a:stretch>
        </p:blipFill>
        <p:spPr>
          <a:xfrm>
            <a:off x="8238935" y="2542478"/>
            <a:ext cx="2047978" cy="3668750"/>
          </a:xfrm>
          <a:prstGeom prst="rect">
            <a:avLst/>
          </a:prstGeom>
        </p:spPr>
      </p:pic>
      <p:pic>
        <p:nvPicPr>
          <p:cNvPr id="7" name="Picture 6">
            <a:extLst>
              <a:ext uri="{FF2B5EF4-FFF2-40B4-BE49-F238E27FC236}">
                <a16:creationId xmlns:a16="http://schemas.microsoft.com/office/drawing/2014/main" id="{C7DDD12C-BBC6-4C88-6604-ED8FB36F6128}"/>
              </a:ext>
            </a:extLst>
          </p:cNvPr>
          <p:cNvPicPr>
            <a:picLocks noChangeAspect="1"/>
          </p:cNvPicPr>
          <p:nvPr/>
        </p:nvPicPr>
        <p:blipFill>
          <a:blip r:embed="rId7"/>
          <a:srcRect l="35417" r="15476"/>
          <a:stretch>
            <a:fillRect/>
          </a:stretch>
        </p:blipFill>
        <p:spPr>
          <a:xfrm>
            <a:off x="8238935" y="403517"/>
            <a:ext cx="3508744" cy="4082902"/>
          </a:xfrm>
          <a:prstGeom prst="rect">
            <a:avLst/>
          </a:prstGeom>
        </p:spPr>
      </p:pic>
    </p:spTree>
    <p:custDataLst>
      <p:tags r:id="rId1"/>
    </p:custDataLst>
    <p:extLst>
      <p:ext uri="{BB962C8B-B14F-4D97-AF65-F5344CB8AC3E}">
        <p14:creationId xmlns:p14="http://schemas.microsoft.com/office/powerpoint/2010/main" val="1236060555"/>
      </p:ext>
    </p:extLst>
  </p:cSld>
  <p:clrMapOvr>
    <a:masterClrMapping/>
  </p:clrMapOvr>
  <mc:AlternateContent xmlns:mc="http://schemas.openxmlformats.org/markup-compatibility/2006" xmlns:p14="http://schemas.microsoft.com/office/powerpoint/2010/main">
    <mc:Choice Requires="p14">
      <p:transition spd="slow" p14:dur="2000" advTm="132346"/>
    </mc:Choice>
    <mc:Fallback xmlns="">
      <p:transition spd="slow" advTm="1323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4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78576D8-3A06-9C23-C37F-D2A60FE6D353}"/>
              </a:ext>
            </a:extLst>
          </p:cNvPr>
          <p:cNvPicPr>
            <a:picLocks noChangeAspect="1"/>
          </p:cNvPicPr>
          <p:nvPr/>
        </p:nvPicPr>
        <p:blipFill>
          <a:blip r:embed="rId4"/>
          <a:srcRect l="5518" t="501" b="-499"/>
          <a:stretch>
            <a:fillRect/>
          </a:stretch>
        </p:blipFill>
        <p:spPr>
          <a:xfrm>
            <a:off x="2491740" y="10"/>
            <a:ext cx="9700260" cy="6852984"/>
          </a:xfrm>
          <a:custGeom>
            <a:avLst/>
            <a:gdLst/>
            <a:ahLst/>
            <a:cxnLst/>
            <a:rect l="l" t="t" r="r" b="b"/>
            <a:pathLst>
              <a:path w="6401647" h="6852994">
                <a:moveTo>
                  <a:pt x="354282" y="0"/>
                </a:moveTo>
                <a:lnTo>
                  <a:pt x="6401647" y="0"/>
                </a:lnTo>
                <a:lnTo>
                  <a:pt x="6401647" y="6852994"/>
                </a:lnTo>
                <a:lnTo>
                  <a:pt x="0" y="6852994"/>
                </a:lnTo>
                <a:lnTo>
                  <a:pt x="0" y="6852993"/>
                </a:lnTo>
                <a:lnTo>
                  <a:pt x="3528116" y="6852993"/>
                </a:lnTo>
                <a:close/>
              </a:path>
            </a:pathLst>
          </a:custGeom>
        </p:spPr>
      </p:pic>
      <p:pic>
        <p:nvPicPr>
          <p:cNvPr id="2" name="Picture 1" descr="Linzer cookies with heart shaped cut-outs filled with jam">
            <a:extLst>
              <a:ext uri="{FF2B5EF4-FFF2-40B4-BE49-F238E27FC236}">
                <a16:creationId xmlns:a16="http://schemas.microsoft.com/office/drawing/2014/main" id="{D99C6A90-F711-2110-B19F-132C093630EC}"/>
              </a:ext>
            </a:extLst>
          </p:cNvPr>
          <p:cNvPicPr>
            <a:picLocks noChangeAspect="1"/>
          </p:cNvPicPr>
          <p:nvPr/>
        </p:nvPicPr>
        <p:blipFill>
          <a:blip r:embed="rId5">
            <a:extLst>
              <a:ext uri="{28A0092B-C50C-407E-A947-70E740481C1C}">
                <a14:useLocalDpi xmlns:a14="http://schemas.microsoft.com/office/drawing/2010/main" val="0"/>
              </a:ext>
            </a:extLst>
          </a:blip>
          <a:srcRect l="3934" r="14472" b="-1"/>
          <a:stretch>
            <a:fillRect/>
          </a:stretch>
        </p:blipFill>
        <p:spPr>
          <a:xfrm>
            <a:off x="232312" y="613072"/>
            <a:ext cx="5787904" cy="4770458"/>
          </a:xfrm>
          <a:prstGeom prst="rect">
            <a:avLst/>
          </a:prstGeom>
        </p:spPr>
      </p:pic>
    </p:spTree>
    <p:custDataLst>
      <p:tags r:id="rId1"/>
    </p:custDataLst>
    <p:extLst>
      <p:ext uri="{BB962C8B-B14F-4D97-AF65-F5344CB8AC3E}">
        <p14:creationId xmlns:p14="http://schemas.microsoft.com/office/powerpoint/2010/main" val="1017645032"/>
      </p:ext>
    </p:extLst>
  </p:cSld>
  <p:clrMapOvr>
    <a:masterClrMapping/>
  </p:clrMapOvr>
  <mc:AlternateContent xmlns:mc="http://schemas.openxmlformats.org/markup-compatibility/2006" xmlns:p14="http://schemas.microsoft.com/office/powerpoint/2010/main">
    <mc:Choice Requires="p14">
      <p:transition spd="slow" p14:dur="2000" advTm="56514"/>
    </mc:Choice>
    <mc:Fallback xmlns="">
      <p:transition spd="slow" advTm="565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A772DBE2-52AF-3544-C6BC-B8AF79F8CFB7}"/>
              </a:ext>
            </a:extLst>
          </p:cNvPr>
          <p:cNvSpPr>
            <a:spLocks noGrp="1"/>
          </p:cNvSpPr>
          <p:nvPr>
            <p:ph type="title"/>
          </p:nvPr>
        </p:nvSpPr>
        <p:spPr>
          <a:xfrm>
            <a:off x="841246" y="673770"/>
            <a:ext cx="3644489" cy="2414488"/>
          </a:xfrm>
        </p:spPr>
        <p:txBody>
          <a:bodyPr anchor="t">
            <a:normAutofit/>
          </a:bodyPr>
          <a:lstStyle/>
          <a:p>
            <a:r>
              <a:rPr lang="en-GB" sz="4200" b="1" dirty="0">
                <a:solidFill>
                  <a:srgbClr val="FFFFFF"/>
                </a:solidFill>
              </a:rPr>
              <a:t>THE SCOREBOARD OF RELIGION</a:t>
            </a:r>
            <a:endParaRPr lang="en-GB" sz="4200" dirty="0">
              <a:solidFill>
                <a:srgbClr val="FFFFFF"/>
              </a:solidFill>
            </a:endParaRPr>
          </a:p>
        </p:txBody>
      </p:sp>
      <p:sp>
        <p:nvSpPr>
          <p:cNvPr id="3" name="Content Placeholder 2">
            <a:extLst>
              <a:ext uri="{FF2B5EF4-FFF2-40B4-BE49-F238E27FC236}">
                <a16:creationId xmlns:a16="http://schemas.microsoft.com/office/drawing/2014/main" id="{7F46431C-C662-32FC-A7C2-1DAB50EA9D32}"/>
              </a:ext>
            </a:extLst>
          </p:cNvPr>
          <p:cNvSpPr>
            <a:spLocks noGrp="1"/>
          </p:cNvSpPr>
          <p:nvPr>
            <p:ph idx="1"/>
          </p:nvPr>
        </p:nvSpPr>
        <p:spPr>
          <a:xfrm>
            <a:off x="4485735" y="3769743"/>
            <a:ext cx="6979475" cy="2642025"/>
          </a:xfrm>
        </p:spPr>
        <p:txBody>
          <a:bodyPr>
            <a:normAutofit/>
          </a:bodyPr>
          <a:lstStyle/>
          <a:p>
            <a:pPr marL="0" indent="0">
              <a:buNone/>
            </a:pPr>
            <a:r>
              <a:rPr lang="en-GB" sz="3500" dirty="0"/>
              <a:t>Revd. Bluster’s Performance:</a:t>
            </a:r>
            <a:br>
              <a:rPr lang="en-GB" sz="3500" dirty="0"/>
            </a:br>
            <a:r>
              <a:rPr lang="en-GB" sz="3500" dirty="0"/>
              <a:t>• The loudest hymns 🎶</a:t>
            </a:r>
            <a:br>
              <a:rPr lang="en-GB" sz="3500" dirty="0"/>
            </a:br>
            <a:r>
              <a:rPr lang="en-GB" sz="3500" dirty="0"/>
              <a:t>• The thickest incense smoke 💨</a:t>
            </a:r>
            <a:br>
              <a:rPr lang="en-GB" sz="3500" dirty="0"/>
            </a:br>
            <a:r>
              <a:rPr lang="en-GB" sz="3500" dirty="0"/>
              <a:t>• The finest vestments 🥋</a:t>
            </a:r>
            <a:br>
              <a:rPr lang="en-GB" sz="3500" dirty="0"/>
            </a:br>
            <a:r>
              <a:rPr lang="en-GB" sz="3500" i="1" dirty="0"/>
              <a:t>Score: 99/100</a:t>
            </a:r>
            <a:endParaRPr lang="en-GB" sz="3500" dirty="0"/>
          </a:p>
        </p:txBody>
      </p:sp>
    </p:spTree>
    <p:extLst>
      <p:ext uri="{BB962C8B-B14F-4D97-AF65-F5344CB8AC3E}">
        <p14:creationId xmlns:p14="http://schemas.microsoft.com/office/powerpoint/2010/main" val="736834369"/>
      </p:ext>
    </p:extLst>
  </p:cSld>
  <p:clrMapOvr>
    <a:masterClrMapping/>
  </p:clrMapOvr>
  <mc:AlternateContent xmlns:mc="http://schemas.openxmlformats.org/markup-compatibility/2006" xmlns:p14="http://schemas.microsoft.com/office/powerpoint/2010/main">
    <mc:Choice Requires="p14">
      <p:transition spd="slow" p14:dur="2000" advTm="64591"/>
    </mc:Choice>
    <mc:Fallback xmlns="">
      <p:transition spd="slow" advTm="6459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2" name="Picture 1" descr="Premium Photo | A row of colorful buckets on the sand with a row of ...">
            <a:extLst>
              <a:ext uri="{FF2B5EF4-FFF2-40B4-BE49-F238E27FC236}">
                <a16:creationId xmlns:a16="http://schemas.microsoft.com/office/drawing/2014/main" id="{A68EA474-AF7A-F75B-732F-F85C18A4C930}"/>
              </a:ext>
            </a:extLst>
          </p:cNvPr>
          <p:cNvPicPr>
            <a:picLocks noChangeAspect="1"/>
          </p:cNvPicPr>
          <p:nvPr/>
        </p:nvPicPr>
        <p:blipFill>
          <a:blip r:embed="rId3"/>
          <a:stretch>
            <a:fillRect/>
          </a:stretch>
        </p:blipFill>
        <p:spPr>
          <a:xfrm>
            <a:off x="933796" y="-23217"/>
            <a:ext cx="10324407" cy="6881217"/>
          </a:xfrm>
          <a:prstGeom prst="rect">
            <a:avLst/>
          </a:prstGeom>
        </p:spPr>
      </p:pic>
    </p:spTree>
    <p:extLst>
      <p:ext uri="{BB962C8B-B14F-4D97-AF65-F5344CB8AC3E}">
        <p14:creationId xmlns:p14="http://schemas.microsoft.com/office/powerpoint/2010/main" val="3850174273"/>
      </p:ext>
    </p:extLst>
  </p:cSld>
  <p:clrMapOvr>
    <a:masterClrMapping/>
  </p:clrMapOvr>
  <mc:AlternateContent xmlns:mc="http://schemas.openxmlformats.org/markup-compatibility/2006" xmlns:p14="http://schemas.microsoft.com/office/powerpoint/2010/main">
    <mc:Choice Requires="p14">
      <p:transition spd="slow" p14:dur="2000" advTm="143661"/>
    </mc:Choice>
    <mc:Fallback xmlns="">
      <p:transition spd="slow" advTm="14366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B28666-534E-3C3D-251A-81374E557B5E}"/>
              </a:ext>
            </a:extLst>
          </p:cNvPr>
          <p:cNvPicPr>
            <a:picLocks noChangeAspect="1"/>
          </p:cNvPicPr>
          <p:nvPr/>
        </p:nvPicPr>
        <p:blipFill>
          <a:blip r:embed="rId4"/>
          <a:stretch>
            <a:fillRect/>
          </a:stretch>
        </p:blipFill>
        <p:spPr>
          <a:xfrm>
            <a:off x="1941576" y="0"/>
            <a:ext cx="8308848" cy="6858000"/>
          </a:xfrm>
          <a:prstGeom prst="rect">
            <a:avLst/>
          </a:prstGeom>
        </p:spPr>
      </p:pic>
    </p:spTree>
    <p:custDataLst>
      <p:tags r:id="rId1"/>
    </p:custDataLst>
    <p:extLst>
      <p:ext uri="{BB962C8B-B14F-4D97-AF65-F5344CB8AC3E}">
        <p14:creationId xmlns:p14="http://schemas.microsoft.com/office/powerpoint/2010/main" val="4036219299"/>
      </p:ext>
    </p:extLst>
  </p:cSld>
  <p:clrMapOvr>
    <a:masterClrMapping/>
  </p:clrMapOvr>
  <mc:AlternateContent xmlns:mc="http://schemas.openxmlformats.org/markup-compatibility/2006" xmlns:p14="http://schemas.microsoft.com/office/powerpoint/2010/main">
    <mc:Choice Requires="p14">
      <p:transition spd="slow" p14:dur="2000" advTm="242219"/>
    </mc:Choice>
    <mc:Fallback xmlns="">
      <p:transition spd="slow" advTm="2422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6000" fill="hold"/>
                                        <p:tgtEl>
                                          <p:spTgt spid="3"/>
                                        </p:tgtEl>
                                        <p:attrNameLst>
                                          <p:attrName>ppt_w</p:attrName>
                                        </p:attrNameLst>
                                      </p:cBhvr>
                                      <p:tavLst>
                                        <p:tav tm="0">
                                          <p:val>
                                            <p:fltVal val="0"/>
                                          </p:val>
                                        </p:tav>
                                        <p:tav tm="100000">
                                          <p:val>
                                            <p:strVal val="#ppt_w"/>
                                          </p:val>
                                        </p:tav>
                                      </p:tavLst>
                                    </p:anim>
                                    <p:anim calcmode="lin" valueType="num">
                                      <p:cBhvr>
                                        <p:cTn id="8" dur="6000" fill="hold"/>
                                        <p:tgtEl>
                                          <p:spTgt spid="3"/>
                                        </p:tgtEl>
                                        <p:attrNameLst>
                                          <p:attrName>ppt_h</p:attrName>
                                        </p:attrNameLst>
                                      </p:cBhvr>
                                      <p:tavLst>
                                        <p:tav tm="0">
                                          <p:val>
                                            <p:fltVal val="0"/>
                                          </p:val>
                                        </p:tav>
                                        <p:tav tm="100000">
                                          <p:val>
                                            <p:strVal val="#ppt_h"/>
                                          </p:val>
                                        </p:tav>
                                      </p:tavLst>
                                    </p:anim>
                                    <p:anim calcmode="lin" valueType="num">
                                      <p:cBhvr>
                                        <p:cTn id="9" dur="6000" fill="hold"/>
                                        <p:tgtEl>
                                          <p:spTgt spid="3"/>
                                        </p:tgtEl>
                                        <p:attrNameLst>
                                          <p:attrName>style.rotation</p:attrName>
                                        </p:attrNameLst>
                                      </p:cBhvr>
                                      <p:tavLst>
                                        <p:tav tm="0">
                                          <p:val>
                                            <p:fltVal val="90"/>
                                          </p:val>
                                        </p:tav>
                                        <p:tav tm="100000">
                                          <p:val>
                                            <p:fltVal val="0"/>
                                          </p:val>
                                        </p:tav>
                                      </p:tavLst>
                                    </p:anim>
                                    <p:animEffect transition="in" filter="fade">
                                      <p:cBhvr>
                                        <p:cTn id="10" dur="6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8971D-51FE-F69D-E7FE-0D69CCCE8660}"/>
              </a:ext>
            </a:extLst>
          </p:cNvPr>
          <p:cNvSpPr>
            <a:spLocks noGrp="1"/>
          </p:cNvSpPr>
          <p:nvPr>
            <p:ph type="title"/>
          </p:nvPr>
        </p:nvSpPr>
        <p:spPr>
          <a:xfrm>
            <a:off x="635000" y="640823"/>
            <a:ext cx="3418659" cy="5583148"/>
          </a:xfrm>
        </p:spPr>
        <p:txBody>
          <a:bodyPr anchor="ctr">
            <a:normAutofit/>
          </a:bodyPr>
          <a:lstStyle/>
          <a:p>
            <a:r>
              <a:rPr lang="en-GB" sz="4600" b="1"/>
              <a:t>The Redefinition (John 4:23)</a:t>
            </a:r>
            <a:br>
              <a:rPr lang="en-GB" sz="4600"/>
            </a:br>
            <a:endParaRPr lang="en-GB" sz="46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BC7C7D2-A0BA-8EA2-2263-3D6CB0CFFBAE}"/>
              </a:ext>
            </a:extLst>
          </p:cNvPr>
          <p:cNvGraphicFramePr>
            <a:graphicFrameLocks noGrp="1"/>
          </p:cNvGraphicFramePr>
          <p:nvPr>
            <p:ph idx="1"/>
            <p:extLst>
              <p:ext uri="{D42A27DB-BD31-4B8C-83A1-F6EECF244321}">
                <p14:modId xmlns:p14="http://schemas.microsoft.com/office/powerpoint/2010/main" val="178728472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3933019"/>
      </p:ext>
    </p:extLst>
  </p:cSld>
  <p:clrMapOvr>
    <a:masterClrMapping/>
  </p:clrMapOvr>
  <mc:AlternateContent xmlns:mc="http://schemas.openxmlformats.org/markup-compatibility/2006" xmlns:p14="http://schemas.microsoft.com/office/powerpoint/2010/main">
    <mc:Choice Requires="p14">
      <p:transition spd="slow" p14:dur="2000" advTm="75137"/>
    </mc:Choice>
    <mc:Fallback xmlns="">
      <p:transition spd="slow" advTm="7513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31D2109-3254-BE69-D4A1-53246FB90CBC}"/>
              </a:ext>
            </a:extLst>
          </p:cNvPr>
          <p:cNvPicPr>
            <a:picLocks noChangeAspect="1"/>
          </p:cNvPicPr>
          <p:nvPr/>
        </p:nvPicPr>
        <p:blipFill>
          <a:blip r:embed="rId3"/>
          <a:srcRect l="32211" r="11368"/>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602AE29F-296D-660B-6583-AF80555E0FAB}"/>
              </a:ext>
            </a:extLst>
          </p:cNvPr>
          <p:cNvSpPr>
            <a:spLocks noGrp="1"/>
          </p:cNvSpPr>
          <p:nvPr>
            <p:ph type="title"/>
          </p:nvPr>
        </p:nvSpPr>
        <p:spPr>
          <a:xfrm>
            <a:off x="640080" y="325369"/>
            <a:ext cx="4368602" cy="1956841"/>
          </a:xfrm>
        </p:spPr>
        <p:txBody>
          <a:bodyPr anchor="b">
            <a:normAutofit/>
          </a:bodyPr>
          <a:lstStyle/>
          <a:p>
            <a:r>
              <a:rPr lang="en-GB" sz="4200" b="1"/>
              <a:t>The Cost (Daniel 6:10)</a:t>
            </a:r>
            <a:br>
              <a:rPr lang="en-GB" sz="4200"/>
            </a:br>
            <a:endParaRPr lang="en-GB" sz="4200"/>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C91D2F-B97F-579A-3D84-84B74CE041F9}"/>
              </a:ext>
            </a:extLst>
          </p:cNvPr>
          <p:cNvSpPr>
            <a:spLocks noGrp="1"/>
          </p:cNvSpPr>
          <p:nvPr>
            <p:ph idx="1"/>
          </p:nvPr>
        </p:nvSpPr>
        <p:spPr>
          <a:xfrm>
            <a:off x="640080" y="2872899"/>
            <a:ext cx="4243589" cy="3320668"/>
          </a:xfrm>
        </p:spPr>
        <p:txBody>
          <a:bodyPr>
            <a:normAutofit/>
          </a:bodyPr>
          <a:lstStyle/>
          <a:p>
            <a:r>
              <a:rPr lang="en-GB" sz="2200" b="1" dirty="0"/>
              <a:t>FEARLESS DEVOTION</a:t>
            </a:r>
            <a:br>
              <a:rPr lang="en-GB" sz="2200" dirty="0"/>
            </a:br>
            <a:endParaRPr lang="en-GB" sz="2200" dirty="0"/>
          </a:p>
          <a:p>
            <a:r>
              <a:rPr lang="en-GB" sz="2200" dirty="0"/>
              <a:t>When the performance is stripped away and danger arrives, true worship </a:t>
            </a:r>
            <a:r>
              <a:rPr lang="en-GB" sz="2200" b="1" dirty="0"/>
              <a:t>refuses to compromise</a:t>
            </a:r>
            <a:r>
              <a:rPr lang="en-GB" sz="2200" dirty="0"/>
              <a:t>. 🚪🪟</a:t>
            </a:r>
            <a:br>
              <a:rPr lang="en-GB" sz="2200" dirty="0"/>
            </a:br>
            <a:endParaRPr lang="en-GB" sz="2200" dirty="0"/>
          </a:p>
          <a:p>
            <a:r>
              <a:rPr lang="en-GB" sz="2200" i="1" dirty="0"/>
              <a:t>Daniel prayed with his windows open.</a:t>
            </a:r>
            <a:endParaRPr lang="en-GB" sz="2200" dirty="0"/>
          </a:p>
          <a:p>
            <a:pPr marL="0" indent="0">
              <a:buNone/>
            </a:pPr>
            <a:endParaRPr lang="en-GB" sz="2200" dirty="0"/>
          </a:p>
        </p:txBody>
      </p:sp>
    </p:spTree>
    <p:extLst>
      <p:ext uri="{BB962C8B-B14F-4D97-AF65-F5344CB8AC3E}">
        <p14:creationId xmlns:p14="http://schemas.microsoft.com/office/powerpoint/2010/main" val="3756643937"/>
      </p:ext>
    </p:extLst>
  </p:cSld>
  <p:clrMapOvr>
    <a:masterClrMapping/>
  </p:clrMapOvr>
  <mc:AlternateContent xmlns:mc="http://schemas.openxmlformats.org/markup-compatibility/2006" xmlns:p14="http://schemas.microsoft.com/office/powerpoint/2010/main">
    <mc:Choice Requires="p14">
      <p:transition spd="slow" p14:dur="2000" advTm="46909"/>
    </mc:Choice>
    <mc:Fallback xmlns="">
      <p:transition spd="slow" advTm="4690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C48AF6-4DBC-508B-2E33-7365D3365920}"/>
              </a:ext>
            </a:extLst>
          </p:cNvPr>
          <p:cNvSpPr>
            <a:spLocks noGrp="1"/>
          </p:cNvSpPr>
          <p:nvPr>
            <p:ph type="title"/>
          </p:nvPr>
        </p:nvSpPr>
        <p:spPr>
          <a:xfrm>
            <a:off x="635000" y="640823"/>
            <a:ext cx="3418659" cy="5583148"/>
          </a:xfrm>
        </p:spPr>
        <p:txBody>
          <a:bodyPr anchor="ctr">
            <a:normAutofit/>
          </a:bodyPr>
          <a:lstStyle/>
          <a:p>
            <a:r>
              <a:rPr lang="en-GB" sz="5400" b="1"/>
              <a:t>The Access (Hebrews 10:19-22)</a:t>
            </a:r>
            <a:br>
              <a:rPr lang="en-GB" sz="5400"/>
            </a:br>
            <a:endParaRPr lang="en-GB" sz="54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524CD7E-E9F5-DA41-4851-105749154EE9}"/>
              </a:ext>
            </a:extLst>
          </p:cNvPr>
          <p:cNvGraphicFramePr>
            <a:graphicFrameLocks noGrp="1"/>
          </p:cNvGraphicFramePr>
          <p:nvPr>
            <p:ph idx="1"/>
            <p:extLst>
              <p:ext uri="{D42A27DB-BD31-4B8C-83A1-F6EECF244321}">
                <p14:modId xmlns:p14="http://schemas.microsoft.com/office/powerpoint/2010/main" val="132664049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7861"/>
      </p:ext>
    </p:extLst>
  </p:cSld>
  <p:clrMapOvr>
    <a:masterClrMapping/>
  </p:clrMapOvr>
  <mc:AlternateContent xmlns:mc="http://schemas.openxmlformats.org/markup-compatibility/2006" xmlns:p14="http://schemas.microsoft.com/office/powerpoint/2010/main">
    <mc:Choice Requires="p14">
      <p:transition spd="slow" p14:dur="2000" advTm="23778"/>
    </mc:Choice>
    <mc:Fallback xmlns="">
      <p:transition spd="slow" advTm="2377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6FA5FD-5768-2E20-362F-F5AC7F62910A}"/>
              </a:ext>
            </a:extLst>
          </p:cNvPr>
          <p:cNvSpPr>
            <a:spLocks noGrp="1"/>
          </p:cNvSpPr>
          <p:nvPr>
            <p:ph type="title"/>
          </p:nvPr>
        </p:nvSpPr>
        <p:spPr>
          <a:xfrm>
            <a:off x="841248" y="548640"/>
            <a:ext cx="3600860" cy="5431536"/>
          </a:xfrm>
        </p:spPr>
        <p:txBody>
          <a:bodyPr>
            <a:normAutofit/>
          </a:bodyPr>
          <a:lstStyle/>
          <a:p>
            <a:r>
              <a:rPr lang="en-GB" sz="5000" b="1"/>
              <a:t>The Community (Hebrews 10:24-25)</a:t>
            </a:r>
            <a:br>
              <a:rPr lang="en-GB" sz="5000"/>
            </a:br>
            <a:endParaRPr lang="en-GB" sz="50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2B879C6-5ED2-BF58-EC09-1AC23D68D311}"/>
              </a:ext>
            </a:extLst>
          </p:cNvPr>
          <p:cNvSpPr>
            <a:spLocks noGrp="1"/>
          </p:cNvSpPr>
          <p:nvPr>
            <p:ph idx="1"/>
          </p:nvPr>
        </p:nvSpPr>
        <p:spPr>
          <a:xfrm>
            <a:off x="5126418" y="552091"/>
            <a:ext cx="6224335" cy="5431536"/>
          </a:xfrm>
        </p:spPr>
        <p:txBody>
          <a:bodyPr anchor="ctr">
            <a:normAutofit/>
          </a:bodyPr>
          <a:lstStyle/>
          <a:p>
            <a:pPr marL="0" indent="0">
              <a:buNone/>
            </a:pPr>
            <a:endParaRPr lang="en-GB" sz="2200" dirty="0"/>
          </a:p>
          <a:p>
            <a:r>
              <a:rPr lang="en-GB" sz="2200" dirty="0"/>
              <a:t>Boiling a kettle for visitors 🫖</a:t>
            </a:r>
          </a:p>
          <a:p>
            <a:r>
              <a:rPr lang="en-GB" sz="2200" dirty="0"/>
              <a:t>Arranging flowers to make the space beautiful 💐</a:t>
            </a:r>
          </a:p>
          <a:p>
            <a:r>
              <a:rPr lang="en-GB" sz="2200" dirty="0"/>
              <a:t>Serving behind the scenes to protect the building 🏗️</a:t>
            </a:r>
          </a:p>
          <a:p>
            <a:r>
              <a:rPr lang="en-GB" sz="2200" dirty="0"/>
              <a:t>Building sandcastles on a beach mission 🏖️</a:t>
            </a:r>
          </a:p>
          <a:p>
            <a:r>
              <a:rPr lang="en-GB" sz="2200" dirty="0"/>
              <a:t>Spurring one another on toward love and good deeds.</a:t>
            </a:r>
          </a:p>
          <a:p>
            <a:endParaRPr lang="en-GB" sz="2200" dirty="0"/>
          </a:p>
        </p:txBody>
      </p:sp>
    </p:spTree>
    <p:extLst>
      <p:ext uri="{BB962C8B-B14F-4D97-AF65-F5344CB8AC3E}">
        <p14:creationId xmlns:p14="http://schemas.microsoft.com/office/powerpoint/2010/main" val="1664398159"/>
      </p:ext>
    </p:extLst>
  </p:cSld>
  <p:clrMapOvr>
    <a:masterClrMapping/>
  </p:clrMapOvr>
  <mc:AlternateContent xmlns:mc="http://schemas.openxmlformats.org/markup-compatibility/2006" xmlns:p14="http://schemas.microsoft.com/office/powerpoint/2010/main">
    <mc:Choice Requires="p14">
      <p:transition spd="slow" p14:dur="2000" advTm="14606"/>
    </mc:Choice>
    <mc:Fallback xmlns="">
      <p:transition spd="slow" advTm="1460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2BDD2-AB52-0EA8-74F2-CBA8087EFA33}"/>
              </a:ext>
            </a:extLst>
          </p:cNvPr>
          <p:cNvSpPr>
            <a:spLocks noGrp="1"/>
          </p:cNvSpPr>
          <p:nvPr>
            <p:ph type="title"/>
          </p:nvPr>
        </p:nvSpPr>
        <p:spPr/>
        <p:txBody>
          <a:bodyPr/>
          <a:lstStyle/>
          <a:p>
            <a:r>
              <a:rPr lang="en-GB" b="1" dirty="0"/>
              <a:t>Question</a:t>
            </a:r>
            <a:endParaRPr lang="en-GB" dirty="0"/>
          </a:p>
        </p:txBody>
      </p:sp>
      <p:sp>
        <p:nvSpPr>
          <p:cNvPr id="3" name="Content Placeholder 2">
            <a:extLst>
              <a:ext uri="{FF2B5EF4-FFF2-40B4-BE49-F238E27FC236}">
                <a16:creationId xmlns:a16="http://schemas.microsoft.com/office/drawing/2014/main" id="{338D234F-2C89-4DCF-783B-CAB29C014569}"/>
              </a:ext>
            </a:extLst>
          </p:cNvPr>
          <p:cNvSpPr>
            <a:spLocks noGrp="1"/>
          </p:cNvSpPr>
          <p:nvPr>
            <p:ph idx="1"/>
          </p:nvPr>
        </p:nvSpPr>
        <p:spPr>
          <a:xfrm>
            <a:off x="838200" y="2859781"/>
            <a:ext cx="10515600" cy="3350636"/>
          </a:xfrm>
        </p:spPr>
        <p:txBody>
          <a:bodyPr/>
          <a:lstStyle/>
          <a:p>
            <a:pPr marL="0" indent="0">
              <a:buNone/>
            </a:pPr>
            <a:r>
              <a:rPr lang="en-GB" dirty="0"/>
              <a:t>Is your worship a </a:t>
            </a:r>
            <a:r>
              <a:rPr lang="en-GB" b="1" dirty="0"/>
              <a:t>performance</a:t>
            </a:r>
            <a:r>
              <a:rPr lang="en-GB" dirty="0"/>
              <a:t> you attend, or a </a:t>
            </a:r>
            <a:r>
              <a:rPr lang="en-GB" b="1" dirty="0"/>
              <a:t>life</a:t>
            </a:r>
            <a:r>
              <a:rPr lang="en-GB" dirty="0"/>
              <a:t> you surrender?</a:t>
            </a:r>
          </a:p>
          <a:p>
            <a:pPr marL="0" indent="0">
              <a:buNone/>
            </a:pPr>
            <a:endParaRPr lang="en-GB" i="1" dirty="0"/>
          </a:p>
        </p:txBody>
      </p:sp>
    </p:spTree>
    <p:extLst>
      <p:ext uri="{BB962C8B-B14F-4D97-AF65-F5344CB8AC3E}">
        <p14:creationId xmlns:p14="http://schemas.microsoft.com/office/powerpoint/2010/main" val="4132309929"/>
      </p:ext>
    </p:extLst>
  </p:cSld>
  <p:clrMapOvr>
    <a:masterClrMapping/>
  </p:clrMapOvr>
  <mc:AlternateContent xmlns:mc="http://schemas.openxmlformats.org/markup-compatibility/2006" xmlns:p14="http://schemas.microsoft.com/office/powerpoint/2010/main">
    <mc:Choice Requires="p14">
      <p:transition spd="slow" p14:dur="2000" advTm="10219"/>
    </mc:Choice>
    <mc:Fallback xmlns="">
      <p:transition spd="slow" advTm="1021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08D75E-7399-0D23-5672-DBBD91EC51AA}"/>
              </a:ext>
            </a:extLst>
          </p:cNvPr>
          <p:cNvSpPr>
            <a:spLocks noGrp="1"/>
          </p:cNvSpPr>
          <p:nvPr>
            <p:ph type="title"/>
          </p:nvPr>
        </p:nvSpPr>
        <p:spPr>
          <a:xfrm>
            <a:off x="686834" y="1153572"/>
            <a:ext cx="3200400" cy="4461163"/>
          </a:xfrm>
        </p:spPr>
        <p:txBody>
          <a:bodyPr>
            <a:normAutofit/>
          </a:bodyPr>
          <a:lstStyle/>
          <a:p>
            <a:r>
              <a:rPr lang="en-GB" b="1" kern="0">
                <a:solidFill>
                  <a:srgbClr val="FFFFFF"/>
                </a:solidFill>
                <a:ea typeface="Times New Roman" panose="02020603050405020304" pitchFamily="18" charset="0"/>
                <a:cs typeface="Times New Roman" panose="02020603050405020304" pitchFamily="18" charset="0"/>
              </a:rPr>
              <a:t>To Think About</a:t>
            </a: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27C33CD-E408-A98F-4EB9-5233EE97019C}"/>
              </a:ext>
            </a:extLst>
          </p:cNvPr>
          <p:cNvSpPr>
            <a:spLocks noGrp="1"/>
          </p:cNvSpPr>
          <p:nvPr>
            <p:ph idx="1"/>
          </p:nvPr>
        </p:nvSpPr>
        <p:spPr>
          <a:xfrm>
            <a:off x="4447308" y="591344"/>
            <a:ext cx="6906491" cy="5585619"/>
          </a:xfrm>
        </p:spPr>
        <p:txBody>
          <a:bodyPr anchor="ctr">
            <a:normAutofit/>
          </a:bodyPr>
          <a:lstStyle/>
          <a:p>
            <a:pPr marL="342900" lvl="0" indent="-342900">
              <a:spcAft>
                <a:spcPts val="800"/>
              </a:spcAft>
              <a:buFont typeface="+mj-lt"/>
              <a:buAutoNum type="arabicPeriod"/>
              <a:tabLst>
                <a:tab pos="457200" algn="l"/>
              </a:tabLst>
            </a:pPr>
            <a:r>
              <a:rPr lang="en-GB" sz="2600" kern="0">
                <a:ea typeface="Times New Roman" panose="02020603050405020304" pitchFamily="18" charset="0"/>
                <a:cs typeface="Times New Roman" panose="02020603050405020304" pitchFamily="18" charset="0"/>
              </a:rPr>
              <a:t>Where do we see ourselves in Revd Bluster’s “scoreboard” approach to worship?</a:t>
            </a:r>
            <a:endParaRPr lang="en-GB" sz="2600" kern="100">
              <a:ea typeface="Aptos" panose="020B000402020202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en-GB" sz="2600" kern="0">
                <a:ea typeface="Times New Roman" panose="02020603050405020304" pitchFamily="18" charset="0"/>
                <a:cs typeface="Times New Roman" panose="02020603050405020304" pitchFamily="18" charset="0"/>
              </a:rPr>
              <a:t>What practices help us cultivate a “Mr Twigg” kind of personal devotion?</a:t>
            </a:r>
            <a:endParaRPr lang="en-GB" sz="2600" kern="100">
              <a:ea typeface="Aptos" panose="020B000402020202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en-GB" sz="2600" kern="0">
                <a:ea typeface="Times New Roman" panose="02020603050405020304" pitchFamily="18" charset="0"/>
                <a:cs typeface="Times New Roman" panose="02020603050405020304" pitchFamily="18" charset="0"/>
              </a:rPr>
              <a:t>How does our church embody Hebrews 10:19–25 — and where could we grow?</a:t>
            </a:r>
            <a:endParaRPr lang="en-GB" sz="2600" kern="100">
              <a:ea typeface="Aptos" panose="020B000402020202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en-GB" sz="2600" kern="0">
                <a:ea typeface="Times New Roman" panose="02020603050405020304" pitchFamily="18" charset="0"/>
                <a:cs typeface="Times New Roman" panose="02020603050405020304" pitchFamily="18" charset="0"/>
              </a:rPr>
              <a:t>What gifts do we each bring to corporate worship that are not musical or liturgical?</a:t>
            </a:r>
            <a:endParaRPr lang="en-GB" sz="2600" kern="100">
              <a:ea typeface="Aptos" panose="020B000402020202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en-GB" sz="2600" kern="0">
                <a:ea typeface="Times New Roman" panose="02020603050405020304" pitchFamily="18" charset="0"/>
                <a:cs typeface="Times New Roman" panose="02020603050405020304" pitchFamily="18" charset="0"/>
              </a:rPr>
              <a:t>How does personal worship during the week change the way we gather on Sunday?</a:t>
            </a:r>
            <a:endParaRPr lang="en-GB" sz="2600" kern="100">
              <a:latin typeface="Aptos" panose="020B0004020202020204" pitchFamily="34" charset="0"/>
              <a:ea typeface="Aptos" panose="020B0004020202020204" pitchFamily="34" charset="0"/>
              <a:cs typeface="Times New Roman" panose="02020603050405020304" pitchFamily="18" charset="0"/>
            </a:endParaRPr>
          </a:p>
          <a:p>
            <a:endParaRPr lang="en-GB" sz="2600"/>
          </a:p>
        </p:txBody>
      </p:sp>
    </p:spTree>
    <p:extLst>
      <p:ext uri="{BB962C8B-B14F-4D97-AF65-F5344CB8AC3E}">
        <p14:creationId xmlns:p14="http://schemas.microsoft.com/office/powerpoint/2010/main" val="2958711509"/>
      </p:ext>
    </p:extLst>
  </p:cSld>
  <p:clrMapOvr>
    <a:masterClrMapping/>
  </p:clrMapOvr>
  <mc:AlternateContent xmlns:mc="http://schemas.openxmlformats.org/markup-compatibility/2006" xmlns:p14="http://schemas.microsoft.com/office/powerpoint/2010/main">
    <mc:Choice Requires="p14">
      <p:transition spd="slow" p14:dur="2000" advTm="50158"/>
    </mc:Choice>
    <mc:Fallback xmlns="">
      <p:transition spd="slow" advTm="5015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97550C-6B97-793F-419D-F143F19862B6}"/>
              </a:ext>
            </a:extLst>
          </p:cNvPr>
          <p:cNvSpPr>
            <a:spLocks noGrp="1"/>
          </p:cNvSpPr>
          <p:nvPr>
            <p:ph type="title"/>
          </p:nvPr>
        </p:nvSpPr>
        <p:spPr>
          <a:xfrm>
            <a:off x="838200" y="400581"/>
            <a:ext cx="10512552" cy="4066540"/>
          </a:xfrm>
        </p:spPr>
        <p:txBody>
          <a:bodyPr vert="horz" lIns="91440" tIns="45720" rIns="91440" bIns="45720" rtlCol="0" anchor="b">
            <a:normAutofit fontScale="90000"/>
          </a:bodyPr>
          <a:lstStyle/>
          <a:p>
            <a:br>
              <a:rPr lang="en-US" sz="4600" kern="1200">
                <a:solidFill>
                  <a:schemeClr val="tx1"/>
                </a:solidFill>
                <a:latin typeface="+mj-lt"/>
                <a:ea typeface="+mj-ea"/>
                <a:cs typeface="+mj-cs"/>
              </a:rPr>
            </a:br>
            <a:r>
              <a:rPr lang="en-US" sz="4600" kern="1200">
                <a:solidFill>
                  <a:schemeClr val="tx1"/>
                </a:solidFill>
                <a:latin typeface="+mj-lt"/>
                <a:ea typeface="+mj-ea"/>
                <a:cs typeface="+mj-cs"/>
              </a:rPr>
              <a:t>Personal worship fuels authenticity. </a:t>
            </a:r>
            <a:br>
              <a:rPr lang="en-US" sz="4600" kern="1200">
                <a:solidFill>
                  <a:schemeClr val="tx1"/>
                </a:solidFill>
                <a:latin typeface="+mj-lt"/>
                <a:ea typeface="+mj-ea"/>
                <a:cs typeface="+mj-cs"/>
              </a:rPr>
            </a:br>
            <a:br>
              <a:rPr lang="en-US" sz="4600"/>
            </a:br>
            <a:r>
              <a:rPr lang="en-US" sz="4600" kern="1200">
                <a:solidFill>
                  <a:schemeClr val="tx1"/>
                </a:solidFill>
                <a:latin typeface="+mj-lt"/>
                <a:ea typeface="+mj-ea"/>
                <a:cs typeface="+mj-cs"/>
              </a:rPr>
              <a:t>Corporate worship fuels unity. </a:t>
            </a:r>
            <a:br>
              <a:rPr lang="en-US" sz="4600" kern="1200">
                <a:solidFill>
                  <a:schemeClr val="tx1"/>
                </a:solidFill>
                <a:latin typeface="+mj-lt"/>
                <a:ea typeface="+mj-ea"/>
                <a:cs typeface="+mj-cs"/>
              </a:rPr>
            </a:br>
            <a:br>
              <a:rPr lang="en-US" sz="4600" kern="1200">
                <a:solidFill>
                  <a:schemeClr val="tx1"/>
                </a:solidFill>
                <a:latin typeface="+mj-lt"/>
                <a:ea typeface="+mj-ea"/>
                <a:cs typeface="+mj-cs"/>
              </a:rPr>
            </a:br>
            <a:r>
              <a:rPr lang="en-US" sz="4600" kern="1200">
                <a:solidFill>
                  <a:schemeClr val="tx1"/>
                </a:solidFill>
                <a:latin typeface="+mj-lt"/>
                <a:ea typeface="+mj-ea"/>
                <a:cs typeface="+mj-cs"/>
              </a:rPr>
              <a:t>Both are essential for a healthy, resilient, Christ-shaped life.</a:t>
            </a:r>
            <a:br>
              <a:rPr lang="en-US" sz="4600" kern="1200">
                <a:solidFill>
                  <a:schemeClr val="tx1"/>
                </a:solidFill>
                <a:latin typeface="+mj-lt"/>
                <a:ea typeface="+mj-ea"/>
                <a:cs typeface="+mj-cs"/>
              </a:rPr>
            </a:br>
            <a:endParaRPr lang="en-US" sz="4600" kern="1200" dirty="0">
              <a:solidFill>
                <a:schemeClr val="tx1"/>
              </a:solidFill>
              <a:latin typeface="+mj-lt"/>
              <a:ea typeface="+mj-ea"/>
              <a:cs typeface="+mj-cs"/>
            </a:endParaRP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1141995"/>
      </p:ext>
    </p:extLst>
  </p:cSld>
  <p:clrMapOvr>
    <a:masterClrMapping/>
  </p:clrMapOvr>
  <mc:AlternateContent xmlns:mc="http://schemas.openxmlformats.org/markup-compatibility/2006" xmlns:p14="http://schemas.microsoft.com/office/powerpoint/2010/main">
    <mc:Choice Requires="p14">
      <p:transition spd="slow" p14:dur="2000" advTm="17736"/>
    </mc:Choice>
    <mc:Fallback xmlns="">
      <p:transition spd="slow" advTm="17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5|1.4|1.6|1.6|2.2"/>
</p:tagLst>
</file>

<file path=ppt/tags/tag2.xml><?xml version="1.0" encoding="utf-8"?>
<p:tagLst xmlns:a="http://schemas.openxmlformats.org/drawingml/2006/main" xmlns:r="http://schemas.openxmlformats.org/officeDocument/2006/relationships" xmlns:p="http://schemas.openxmlformats.org/presentationml/2006/main">
  <p:tag name="TIMING" val="|35.4|41.7|2.1"/>
</p:tagLst>
</file>

<file path=ppt/tags/tag3.xml><?xml version="1.0" encoding="utf-8"?>
<p:tagLst xmlns:a="http://schemas.openxmlformats.org/drawingml/2006/main" xmlns:r="http://schemas.openxmlformats.org/officeDocument/2006/relationships" xmlns:p="http://schemas.openxmlformats.org/presentationml/2006/main">
  <p:tag name="TIMING" val="|52.6|1|0.3"/>
</p:tagLst>
</file>

<file path=ppt/tags/tag4.xml><?xml version="1.0" encoding="utf-8"?>
<p:tagLst xmlns:a="http://schemas.openxmlformats.org/drawingml/2006/main" xmlns:r="http://schemas.openxmlformats.org/officeDocument/2006/relationships" xmlns:p="http://schemas.openxmlformats.org/presentationml/2006/main">
  <p:tag name="TIMING" val="|7.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3486</TotalTime>
  <Words>2621</Words>
  <Application>Microsoft Office PowerPoint</Application>
  <PresentationFormat>Widescreen</PresentationFormat>
  <Paragraphs>115</Paragraphs>
  <Slides>16</Slides>
  <Notes>14</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Times New Roman</vt:lpstr>
      <vt:lpstr>Office Theme</vt:lpstr>
      <vt:lpstr>What is Worship?</vt:lpstr>
      <vt:lpstr>PowerPoint Presentation</vt:lpstr>
      <vt:lpstr>How many times is Worship mentioned in the Bible?</vt:lpstr>
      <vt:lpstr>PowerPoint Presentation</vt:lpstr>
      <vt:lpstr>PowerPoint Presentation</vt:lpstr>
      <vt:lpstr>PowerPoint Presentation</vt:lpstr>
      <vt:lpstr>THE SCOREBOARD OF RELIGION</vt:lpstr>
      <vt:lpstr>PowerPoint Presentation</vt:lpstr>
      <vt:lpstr>PowerPoint Presentation</vt:lpstr>
      <vt:lpstr>The Redefinition (John 4:23) </vt:lpstr>
      <vt:lpstr>The Cost (Daniel 6:10) </vt:lpstr>
      <vt:lpstr>The Access (Hebrews 10:19-22) </vt:lpstr>
      <vt:lpstr>The Community (Hebrews 10:24-25) </vt:lpstr>
      <vt:lpstr>Question</vt:lpstr>
      <vt:lpstr>To Think About</vt:lpstr>
      <vt:lpstr> Personal worship fuels authenticity.   Corporate worship fuels unity.   Both are essential for a healthy, resilient, Christ-shaped life.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Hannah Wicks</dc:creator>
  <cp:lastModifiedBy>Hannah Wicks</cp:lastModifiedBy>
  <cp:revision>2</cp:revision>
  <cp:lastPrinted>2026-09-16T08:10:30Z</cp:lastPrinted>
  <dcterms:created xsi:type="dcterms:W3CDTF">2026-09-13T12:11:38Z</dcterms:created>
  <dcterms:modified xsi:type="dcterms:W3CDTF">2026-09-19T22:44:41Z</dcterms:modified>
</cp:coreProperties>
</file>